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  <p:sldMasterId id="2147483665" r:id="rId5"/>
    <p:sldMasterId id="2147483666" r:id="rId6"/>
    <p:sldMasterId id="214748366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y="6858000" cx="9144000"/>
  <p:notesSz cx="6858000" cy="9144000"/>
  <p:embeddedFontLst>
    <p:embeddedFont>
      <p:font typeface="Book Antiqua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Century Gothic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okAntiqua-boldItalic.fntdata"/><Relationship Id="rId20" Type="http://schemas.openxmlformats.org/officeDocument/2006/relationships/slide" Target="slides/slide12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4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3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6.xml"/><Relationship Id="rId46" Type="http://schemas.openxmlformats.org/officeDocument/2006/relationships/font" Target="fonts/CenturyGothic-bold.fntdata"/><Relationship Id="rId23" Type="http://schemas.openxmlformats.org/officeDocument/2006/relationships/slide" Target="slides/slide15.xml"/><Relationship Id="rId45" Type="http://schemas.openxmlformats.org/officeDocument/2006/relationships/font" Target="fonts/CenturyGothic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8" Type="http://schemas.openxmlformats.org/officeDocument/2006/relationships/font" Target="fonts/CenturyGothic-boldItalic.fntdata"/><Relationship Id="rId25" Type="http://schemas.openxmlformats.org/officeDocument/2006/relationships/slide" Target="slides/slide17.xml"/><Relationship Id="rId47" Type="http://schemas.openxmlformats.org/officeDocument/2006/relationships/font" Target="fonts/CenturyGothic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font" Target="fonts/BookAntiqua-regular.fntdata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font" Target="fonts/BookAntiqua-italic.fntdata"/><Relationship Id="rId16" Type="http://schemas.openxmlformats.org/officeDocument/2006/relationships/slide" Target="slides/slide8.xml"/><Relationship Id="rId38" Type="http://schemas.openxmlformats.org/officeDocument/2006/relationships/font" Target="fonts/BookAntiqua-bold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6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" name="Google Shape;51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8" name="Google Shape;516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3" name="Shape 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Google Shape;51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5" name="Google Shape;517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Google Shape;518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1" name="Google Shape;518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638175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71437" y="6345237"/>
            <a:ext cx="431800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95" name="Google Shape;95;p1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02" name="Google Shape;102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103" name="Google Shape;103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142875" y="6381750"/>
            <a:ext cx="433387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hart and Text" type="chartAndTx">
  <p:cSld name="CHART_AND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/>
          <p:nvPr>
            <p:ph idx="2" type="chart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3" type="body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4" type="body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 type="objOnly">
  <p:cSld name="OBJECT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57200" y="274638"/>
            <a:ext cx="8229600" cy="585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, and 2 Content" type="objAndTwoObj">
  <p:cSld name="OBJECT_AND_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3" type="body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3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3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3956"/>
            </a:gs>
            <a:gs pos="100000">
              <a:srgbClr val="006699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4250" y="6308725"/>
            <a:ext cx="458787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638175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71437" y="6345237"/>
            <a:ext cx="431800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3956"/>
            </a:gs>
            <a:gs pos="100000">
              <a:srgbClr val="006699"/>
            </a:gs>
          </a:gsLst>
          <a:lin ang="5400000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-4762" y="6416675"/>
            <a:ext cx="1198562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descr="1" id="24" name="Google Shape;24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4250" y="6308725"/>
            <a:ext cx="458787" cy="48418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3956"/>
            </a:gs>
            <a:gs pos="100000">
              <a:srgbClr val="006699"/>
            </a:gs>
          </a:gsLst>
          <a:lin ang="5400000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" id="114" name="Google Shape;114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4250" y="6308725"/>
            <a:ext cx="458787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142875" y="6381750"/>
            <a:ext cx="433387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3956"/>
            </a:gs>
            <a:gs pos="100000">
              <a:srgbClr val="006699"/>
            </a:gs>
          </a:gsLst>
          <a:lin ang="5400000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" id="125" name="Google Shape;125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4250" y="6308725"/>
            <a:ext cx="458787" cy="48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1476375" y="773112"/>
            <a:ext cx="61912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CC66"/>
                </a:solidFill>
                <a:latin typeface="Arial"/>
                <a:ea typeface="Arial"/>
                <a:cs typeface="Arial"/>
                <a:sym typeface="Arial"/>
              </a:rPr>
              <a:t>Shoulder Biomechanics and          Total Shoulder Replacement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2376487" y="3035300"/>
            <a:ext cx="4211637" cy="684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FF99"/>
              </a:buClr>
              <a:buSzPts val="2400"/>
              <a:buFont typeface="Book Antiqua"/>
              <a:buNone/>
            </a:pPr>
            <a:r>
              <a:rPr b="1" i="0" lang="en-US" sz="2400" u="none" cap="none" strike="noStrike">
                <a:solidFill>
                  <a:srgbClr val="CCFF99"/>
                </a:solidFill>
                <a:latin typeface="Book Antiqua"/>
                <a:ea typeface="Book Antiqua"/>
                <a:cs typeface="Book Antiqua"/>
                <a:sym typeface="Book Antiqua"/>
              </a:rPr>
              <a:t>Prof. Sanjay Gupta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99FF66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-292100" lvl="0" marL="3429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800" u="none">
              <a:solidFill>
                <a:srgbClr val="99FF66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1641475" y="3827462"/>
            <a:ext cx="5653087" cy="86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Mechanical Engineering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Indian Institute of Technology Kharagpur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/>
        </p:nvSpPr>
        <p:spPr>
          <a:xfrm>
            <a:off x="446087" y="1700212"/>
            <a:ext cx="8218487" cy="400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None/>
            </a:pPr>
            <a:r>
              <a:t/>
            </a:r>
            <a:endParaRPr b="1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CCFF"/>
              </a:buClr>
              <a:buSzPts val="3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Clinical and radiographic studies indicate glenoid component loosening as the most-frequently-occurring problem in the Total Shoulder Arthroplasty (TSA).</a:t>
            </a:r>
            <a:endParaRPr/>
          </a:p>
          <a:p>
            <a:pPr indent="-457200" lvl="0" marL="457200" marR="0" rtl="0" algn="ctr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9144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CCFF"/>
              </a:buClr>
              <a:buSzPts val="3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The precise relationship between the cause and the effect regarding mechanical loosening requires a Three-Dimensional (3-D) Finite Element (FE) study using Computed Tomography (CT) scan data.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3192462" y="984250"/>
            <a:ext cx="3200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00FF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/>
        </p:nvSpPr>
        <p:spPr>
          <a:xfrm>
            <a:off x="142875" y="6381750"/>
            <a:ext cx="433387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descr="http://1.bp.blogspot.com/-YIjqUSic0zs/Tc1qkpmPUhI/AAAAAAAAAKE/k1tzEKgT9sI/s1600/F29-31+Rocking+horse.jpg" id="253" name="Google Shape;253;p31"/>
          <p:cNvSpPr txBox="1"/>
          <p:nvPr/>
        </p:nvSpPr>
        <p:spPr>
          <a:xfrm>
            <a:off x="155575" y="-2498725"/>
            <a:ext cx="4324350" cy="5210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3825" y="1057275"/>
            <a:ext cx="403225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/>
        </p:nvSpPr>
        <p:spPr>
          <a:xfrm>
            <a:off x="2592387" y="395287"/>
            <a:ext cx="410368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Rocking Horse Effect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CC66"/>
                </a:solidFill>
                <a:latin typeface="Arial"/>
                <a:ea typeface="Arial"/>
                <a:cs typeface="Arial"/>
                <a:sym typeface="Arial"/>
              </a:rPr>
              <a:t>CT-scan slice of shoulder</a:t>
            </a:r>
            <a:endParaRPr/>
          </a:p>
        </p:txBody>
      </p:sp>
      <p:grpSp>
        <p:nvGrpSpPr>
          <p:cNvPr id="261" name="Google Shape;261;p32"/>
          <p:cNvGrpSpPr/>
          <p:nvPr/>
        </p:nvGrpSpPr>
        <p:grpSpPr>
          <a:xfrm>
            <a:off x="1943100" y="1628775"/>
            <a:ext cx="5184775" cy="4283075"/>
            <a:chOff x="1224" y="1026"/>
            <a:chExt cx="3266" cy="2698"/>
          </a:xfrm>
        </p:grpSpPr>
        <p:pic>
          <p:nvPicPr>
            <p:cNvPr descr="CT-scanR2" id="262" name="Google Shape;26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4" y="1026"/>
              <a:ext cx="3266" cy="2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32"/>
            <p:cNvSpPr txBox="1"/>
            <p:nvPr/>
          </p:nvSpPr>
          <p:spPr>
            <a:xfrm>
              <a:off x="2472" y="3135"/>
              <a:ext cx="703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Scapula</a:t>
              </a:r>
              <a:endParaRPr/>
            </a:p>
          </p:txBody>
        </p:sp>
        <p:sp>
          <p:nvSpPr>
            <p:cNvPr id="264" name="Google Shape;264;p32"/>
            <p:cNvSpPr txBox="1"/>
            <p:nvPr/>
          </p:nvSpPr>
          <p:spPr>
            <a:xfrm>
              <a:off x="1565" y="1366"/>
              <a:ext cx="749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Humerus</a:t>
              </a:r>
              <a:endParaRPr/>
            </a:p>
          </p:txBody>
        </p:sp>
        <p:sp>
          <p:nvSpPr>
            <p:cNvPr id="265" name="Google Shape;265;p32"/>
            <p:cNvSpPr txBox="1"/>
            <p:nvPr/>
          </p:nvSpPr>
          <p:spPr>
            <a:xfrm>
              <a:off x="3538" y="1412"/>
              <a:ext cx="703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Clavicle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457200" y="427037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00FF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609600" y="1676400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EE568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FEE568"/>
                </a:solidFill>
                <a:latin typeface="Arial"/>
                <a:ea typeface="Arial"/>
                <a:cs typeface="Arial"/>
                <a:sym typeface="Arial"/>
              </a:rPr>
              <a:t>Before analysing a prosthetic joint, it is important: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457200" y="2971800"/>
            <a:ext cx="8534400" cy="2401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1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CC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 to evaluate the stress distribution in the </a:t>
            </a:r>
            <a:r>
              <a:rPr b="0" i="0" lang="en-US" sz="20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natural scapula</a:t>
            </a:r>
            <a:r>
              <a:rPr b="0" i="0" lang="en-US" sz="20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 acted upon       	by all the muscles, ligaments and joint reaction forces.</a:t>
            </a:r>
            <a:endParaRPr/>
          </a:p>
          <a:p>
            <a:pPr indent="0" lvl="1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1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FFCC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 to develop a realistic 3-D Finite Element model using CT-scan data.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698500" y="542925"/>
            <a:ext cx="7772400" cy="102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00FF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Geometry &amp; Material Properties</a:t>
            </a:r>
            <a:endParaRPr/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4197350" y="1770062"/>
            <a:ext cx="4697412" cy="2735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C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Contour data from CT slices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C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	(layer reconstruction)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C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Apparent density vs. CT- gray value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C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	(linear calibration)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C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Elastic modulus vs. apparent density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CC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	(power law)</a:t>
            </a:r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2924175" y="9525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ne_density" id="280" name="Google Shape;2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512" y="1595437"/>
            <a:ext cx="3430587" cy="473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00FF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3-D FE model of the scapula</a:t>
            </a:r>
            <a:endParaRPr/>
          </a:p>
        </p:txBody>
      </p:sp>
      <p:pic>
        <p:nvPicPr>
          <p:cNvPr descr="scelm1" id="286" name="Google Shape;286;p35"/>
          <p:cNvPicPr preferRelativeResize="0"/>
          <p:nvPr/>
        </p:nvPicPr>
        <p:blipFill/>
        <p:spPr>
          <a:xfrm>
            <a:off x="482600" y="2290762"/>
            <a:ext cx="5106987" cy="384016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descr="scelm3" id="287" name="Google Shape;287;p35"/>
          <p:cNvPicPr preferRelativeResize="0"/>
          <p:nvPr/>
        </p:nvPicPr>
        <p:blipFill/>
        <p:spPr>
          <a:xfrm>
            <a:off x="3624262" y="2292350"/>
            <a:ext cx="5106987" cy="384016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88" name="Google Shape;288;p35"/>
          <p:cNvSpPr txBox="1"/>
          <p:nvPr/>
        </p:nvSpPr>
        <p:spPr>
          <a:xfrm>
            <a:off x="6735762" y="2290762"/>
            <a:ext cx="1958975" cy="23510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Elements: 10921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Nodes:     14086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DOF:        63435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/>
        </p:nvSpPr>
        <p:spPr>
          <a:xfrm>
            <a:off x="1651000" y="534987"/>
            <a:ext cx="6483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00FF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/>
          </a:p>
        </p:txBody>
      </p:sp>
      <p:sp>
        <p:nvSpPr>
          <p:cNvPr id="294" name="Google Shape;294;p36"/>
          <p:cNvSpPr txBox="1"/>
          <p:nvPr/>
        </p:nvSpPr>
        <p:spPr>
          <a:xfrm>
            <a:off x="2411412" y="831850"/>
            <a:ext cx="18049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ten3" id="295" name="Google Shape;295;p36"/>
          <p:cNvPicPr preferRelativeResize="0"/>
          <p:nvPr/>
        </p:nvPicPr>
        <p:blipFill/>
        <p:spPr>
          <a:xfrm>
            <a:off x="247650" y="2374900"/>
            <a:ext cx="4378325" cy="32924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96" name="Google Shape;296;p36"/>
          <p:cNvSpPr txBox="1"/>
          <p:nvPr/>
        </p:nvSpPr>
        <p:spPr>
          <a:xfrm>
            <a:off x="250825" y="5308600"/>
            <a:ext cx="1081087" cy="30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Scapula</a:t>
            </a:r>
            <a:endParaRPr/>
          </a:p>
        </p:txBody>
      </p:sp>
      <p:sp>
        <p:nvSpPr>
          <p:cNvPr id="297" name="Google Shape;297;p36"/>
          <p:cNvSpPr txBox="1"/>
          <p:nvPr/>
        </p:nvSpPr>
        <p:spPr>
          <a:xfrm>
            <a:off x="3765550" y="4235450"/>
            <a:ext cx="495300" cy="2143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3238500" y="2432050"/>
            <a:ext cx="1365250" cy="18653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Principal Stress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(MPa)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com3" id="299" name="Google Shape;299;p36"/>
          <p:cNvPicPr preferRelativeResize="0"/>
          <p:nvPr/>
        </p:nvPicPr>
        <p:blipFill/>
        <p:spPr>
          <a:xfrm>
            <a:off x="4454525" y="2374900"/>
            <a:ext cx="4378325" cy="32924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8007350" y="4768850"/>
            <a:ext cx="495300" cy="2143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/>
          </a:p>
        </p:txBody>
      </p:sp>
      <p:sp>
        <p:nvSpPr>
          <p:cNvPr id="301" name="Google Shape;301;p36"/>
          <p:cNvSpPr txBox="1"/>
          <p:nvPr/>
        </p:nvSpPr>
        <p:spPr>
          <a:xfrm>
            <a:off x="4454525" y="5313362"/>
            <a:ext cx="1308100" cy="30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Scapula</a:t>
            </a:r>
            <a:endParaRPr/>
          </a:p>
        </p:txBody>
      </p:sp>
      <p:sp>
        <p:nvSpPr>
          <p:cNvPr id="302" name="Google Shape;302;p36"/>
          <p:cNvSpPr txBox="1"/>
          <p:nvPr/>
        </p:nvSpPr>
        <p:spPr>
          <a:xfrm>
            <a:off x="7435850" y="2432050"/>
            <a:ext cx="1365250" cy="18684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Principal Stress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(MPa)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1582737" y="1481137"/>
            <a:ext cx="64293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90-degrees abduction of the arm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457200" y="484187"/>
            <a:ext cx="8229600" cy="752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00FF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Experimental Set-up</a:t>
            </a:r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3475" y="1847850"/>
            <a:ext cx="4360862" cy="350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685800" y="5334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CC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00FF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Measured strain vs. FE strain</a:t>
            </a:r>
            <a:r>
              <a:rPr b="1" i="0" lang="en-US" sz="2400" u="none">
                <a:solidFill>
                  <a:srgbClr val="66FF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descr="Graph 1" id="315" name="Google Shape;3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460625"/>
            <a:ext cx="3829050" cy="363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 2" id="316" name="Google Shape;31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6612" y="2538412"/>
            <a:ext cx="3735387" cy="355758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/>
          <p:nvPr/>
        </p:nvSpPr>
        <p:spPr>
          <a:xfrm>
            <a:off x="762000" y="1447800"/>
            <a:ext cx="7620000" cy="119221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1800" u="none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Correlation coefficient:		0.89 – 0.97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	Standard error:			29 – 105 </a:t>
            </a:r>
            <a:r>
              <a:rPr b="1" i="0" lang="en-US" sz="1800" u="none">
                <a:solidFill>
                  <a:srgbClr val="800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με</a:t>
            </a:r>
            <a:r>
              <a:rPr b="1" i="0" lang="en-US" sz="1800" u="none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0008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	Percentage error in slope:	9 – 23%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457200" y="350837"/>
            <a:ext cx="82296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FFCC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Findings</a:t>
            </a:r>
            <a:endParaRPr/>
          </a:p>
        </p:txBody>
      </p:sp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317500" y="1412875"/>
            <a:ext cx="8661400" cy="424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Helvetica Neue"/>
              <a:buChar char="•"/>
            </a:pPr>
            <a:r>
              <a:rPr b="0" i="0" lang="en-US" sz="1800" u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accurate moderately sized 3-D FE model of the scapula has been obtained, using shell-solid modelling approach and CT-scan data.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rgbClr val="99FF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•"/>
            </a:pPr>
            <a:r>
              <a:rPr b="0" i="0" lang="en-US" sz="1800" u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stresses (tensile &amp; compressive) are generated on either sides of the lateral border, scapular spine and acromion, indicating bending.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rgbClr val="99FF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Helvetica Neue"/>
              <a:buChar char="•"/>
            </a:pPr>
            <a:r>
              <a:rPr b="0" i="0" lang="en-US" sz="1800" u="none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Stresses are low in the fossa areas, which indicate that the function of these areas is to act as attachment sites for large muscles.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99FF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elvetica Neue"/>
              <a:buChar char="•"/>
            </a:pPr>
            <a:r>
              <a:rPr b="0" i="0" lang="en-US" sz="1800" u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FE model along with the static shoulder model of forces is useful for calculating stress distribution in various parts of the scapula during movements of the arm.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1871662" y="152400"/>
            <a:ext cx="5459412" cy="7318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Shoulder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3328987" y="225266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0962" y="1731962"/>
            <a:ext cx="3695700" cy="3497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42875" y="1068387"/>
            <a:ext cx="6373812" cy="224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AutoNum type="arabicPeriod"/>
            </a:pPr>
            <a:r>
              <a:rPr b="0" i="0" lang="en-US" sz="20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Humerus; 2. Scapula; 3. Clavicle; 4. Coracoid Process 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AutoNum type="alphaLcPeriod"/>
            </a:pPr>
            <a:r>
              <a:rPr b="0" i="0" lang="en-US" sz="20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SternoClavicular (SC) joint; 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AutoNum type="alphaLcPeriod"/>
            </a:pPr>
            <a:r>
              <a:rPr b="0" i="0" lang="en-US" sz="20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AcromioClavicular (AC) joint; 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AutoNum type="alphaLcPeriod"/>
            </a:pPr>
            <a:r>
              <a:rPr b="0" i="0" lang="en-US" sz="20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GlenoHumeral (GH) joint; 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AutoNum type="alphaLcPeriod"/>
            </a:pPr>
            <a:r>
              <a:rPr b="0" i="0" lang="en-US" sz="20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ScapuloThoracic Gliding Plane (STGP). 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576262" y="4098925"/>
            <a:ext cx="4751387" cy="2462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normal motions of the shoulder are: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abduction and adduction 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flexion and extension 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horizontal flexion and extension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exorotation and endorotation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/>
        </p:nvSpPr>
        <p:spPr>
          <a:xfrm>
            <a:off x="609600" y="1700212"/>
            <a:ext cx="8077200" cy="3113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Arial"/>
              <a:buNone/>
            </a:pPr>
            <a:r>
              <a:t/>
            </a:r>
            <a:endParaRPr b="1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 evaluate stress distributions</a:t>
            </a:r>
            <a:endParaRPr/>
          </a:p>
          <a:p>
            <a:pPr indent="-127000" lvl="1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0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 the implant and in the bone</a:t>
            </a:r>
            <a:endParaRPr/>
          </a:p>
          <a:p>
            <a:pPr indent="-127000" lvl="1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	</a:t>
            </a:r>
            <a:r>
              <a:rPr b="0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at the material interfaces </a:t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with regard to the common failure scenarios, using 3-D FE models of cemented and uncemented glenoid prostheses.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0"/>
          <p:cNvSpPr txBox="1"/>
          <p:nvPr/>
        </p:nvSpPr>
        <p:spPr>
          <a:xfrm>
            <a:off x="3167062" y="765175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FFCC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/>
        </p:nvSpPr>
        <p:spPr>
          <a:xfrm>
            <a:off x="647700" y="334962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FF99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CCFF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Glenoid Prostheses</a:t>
            </a:r>
            <a:endParaRPr/>
          </a:p>
        </p:txBody>
      </p:sp>
      <p:pic>
        <p:nvPicPr>
          <p:cNvPr id="335" name="Google Shape;33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962" y="1085850"/>
            <a:ext cx="4340225" cy="386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2425" y="317500"/>
            <a:ext cx="20574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375" y="3044825"/>
            <a:ext cx="3206750" cy="293846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/>
          <p:nvPr/>
        </p:nvSpPr>
        <p:spPr>
          <a:xfrm>
            <a:off x="1828800" y="5181600"/>
            <a:ext cx="16764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Cemented</a:t>
            </a:r>
            <a:endParaRPr/>
          </a:p>
        </p:txBody>
      </p:sp>
      <p:sp>
        <p:nvSpPr>
          <p:cNvPr id="339" name="Google Shape;339;p41"/>
          <p:cNvSpPr txBox="1"/>
          <p:nvPr/>
        </p:nvSpPr>
        <p:spPr>
          <a:xfrm>
            <a:off x="3497262" y="5772150"/>
            <a:ext cx="1600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Uncemented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FFCC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Submodelling Technique</a:t>
            </a:r>
            <a:endParaRPr/>
          </a:p>
        </p:txBody>
      </p:sp>
      <p:sp>
        <p:nvSpPr>
          <p:cNvPr id="345" name="Google Shape;345;p42"/>
          <p:cNvSpPr txBox="1"/>
          <p:nvPr/>
        </p:nvSpPr>
        <p:spPr>
          <a:xfrm>
            <a:off x="3700462" y="22860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2847975" y="18764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2"/>
          <p:cNvSpPr txBox="1"/>
          <p:nvPr/>
        </p:nvSpPr>
        <p:spPr>
          <a:xfrm>
            <a:off x="2847975" y="18764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elm1" id="348" name="Google Shape;348;p42"/>
          <p:cNvPicPr preferRelativeResize="0"/>
          <p:nvPr/>
        </p:nvPicPr>
        <p:blipFill/>
        <p:spPr>
          <a:xfrm>
            <a:off x="919162" y="2514600"/>
            <a:ext cx="4376737" cy="32924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descr="celm1" id="349" name="Google Shape;349;p42"/>
          <p:cNvPicPr preferRelativeResize="0"/>
          <p:nvPr/>
        </p:nvPicPr>
        <p:blipFill/>
        <p:spPr>
          <a:xfrm>
            <a:off x="4195762" y="2286000"/>
            <a:ext cx="4186237" cy="35163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50" name="Google Shape;350;p42"/>
          <p:cNvSpPr txBox="1"/>
          <p:nvPr/>
        </p:nvSpPr>
        <p:spPr>
          <a:xfrm>
            <a:off x="914400" y="2057400"/>
            <a:ext cx="3505200" cy="5651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Overall model of the scapula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2"/>
          <p:cNvSpPr txBox="1"/>
          <p:nvPr>
            <p:ph idx="1" type="body"/>
          </p:nvPr>
        </p:nvSpPr>
        <p:spPr>
          <a:xfrm>
            <a:off x="4187825" y="2060575"/>
            <a:ext cx="4195762" cy="5857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Sub-model with the glenoid prosthesis</a:t>
            </a:r>
            <a:r>
              <a:rPr b="0" i="0" lang="en-US" sz="1800" u="none" cap="none" strike="noStrik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/>
        </p:nvSpPr>
        <p:spPr>
          <a:xfrm>
            <a:off x="2514600" y="76200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FFCC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Interface stresses</a:t>
            </a:r>
            <a:endParaRPr/>
          </a:p>
        </p:txBody>
      </p:sp>
      <p:sp>
        <p:nvSpPr>
          <p:cNvPr id="357" name="Google Shape;357;p43"/>
          <p:cNvSpPr txBox="1"/>
          <p:nvPr/>
        </p:nvSpPr>
        <p:spPr>
          <a:xfrm>
            <a:off x="2749550" y="1468437"/>
            <a:ext cx="40195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Hoffman’s Failure Criterion</a:t>
            </a:r>
            <a:endParaRPr/>
          </a:p>
        </p:txBody>
      </p:sp>
      <p:pic>
        <p:nvPicPr>
          <p:cNvPr id="358" name="Google Shape;3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725" y="2295525"/>
            <a:ext cx="4589462" cy="96996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/>
        </p:nvSpPr>
        <p:spPr>
          <a:xfrm>
            <a:off x="1131887" y="3540125"/>
            <a:ext cx="723900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CC"/>
              </a:buClr>
              <a:buSzPts val="2000"/>
              <a:buFont typeface="Arial"/>
              <a:buNone/>
            </a:pPr>
            <a:r>
              <a:rPr b="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baseline="-2500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 = 14.5 ρ </a:t>
            </a:r>
            <a:r>
              <a:rPr b="0" baseline="3000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1.71 </a:t>
            </a:r>
            <a:r>
              <a:rPr b="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			 </a:t>
            </a:r>
            <a:r>
              <a:rPr b="1" i="1" lang="en-US" sz="16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Kaplan et al. (1985): J. Biomech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CCC"/>
              </a:buClr>
              <a:buSzPts val="2000"/>
              <a:buFont typeface="Arial"/>
              <a:buNone/>
            </a:pPr>
            <a:r>
              <a:rPr b="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baseline="-2500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 = 32.4 ρ </a:t>
            </a:r>
            <a:r>
              <a:rPr b="0" baseline="3000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1.85	</a:t>
            </a:r>
            <a:r>
              <a:rPr b="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baseline="3000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6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Kaplan et al. (1985): J. Biomech</a:t>
            </a:r>
            <a:endParaRPr b="0" baseline="30000" i="1" sz="2000" u="none">
              <a:solidFill>
                <a:srgbClr val="FF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CCC"/>
              </a:buClr>
              <a:buSzPts val="2000"/>
              <a:buFont typeface="Arial"/>
              <a:buNone/>
            </a:pPr>
            <a:r>
              <a:rPr b="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baseline="-2500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 = 21.6 ρ </a:t>
            </a:r>
            <a:r>
              <a:rPr b="0" baseline="3000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1.65	</a:t>
            </a:r>
            <a:r>
              <a:rPr b="0" i="1" lang="en-US" sz="20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i="1" lang="en-US" sz="1600" u="non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Stone et al. (1983): J. Biomech</a:t>
            </a:r>
            <a:endParaRPr/>
          </a:p>
        </p:txBody>
      </p:sp>
      <p:sp>
        <p:nvSpPr>
          <p:cNvPr id="360" name="Google Shape;360;p43"/>
          <p:cNvSpPr txBox="1"/>
          <p:nvPr/>
        </p:nvSpPr>
        <p:spPr>
          <a:xfrm>
            <a:off x="1828800" y="5222875"/>
            <a:ext cx="4937125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Verdana"/>
              <a:buNone/>
            </a:pPr>
            <a:r>
              <a:rPr b="1" i="1" lang="en-US" sz="1600" u="none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FL &lt; 1 		secure, less likely to fail.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Verdana"/>
              <a:buNone/>
            </a:pPr>
            <a:r>
              <a:rPr b="1" i="1" lang="en-US" sz="1600" u="none">
                <a:solidFill>
                  <a:srgbClr val="FFFF00"/>
                </a:solidFill>
                <a:latin typeface="Verdana"/>
                <a:ea typeface="Verdana"/>
                <a:cs typeface="Verdana"/>
                <a:sym typeface="Verdana"/>
              </a:rPr>
              <a:t>FL &gt; = 1	more likely to fail.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type="title"/>
          </p:nvPr>
        </p:nvSpPr>
        <p:spPr>
          <a:xfrm>
            <a:off x="744537" y="42068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FFCC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/>
          </a:p>
        </p:txBody>
      </p:sp>
      <p:pic>
        <p:nvPicPr>
          <p:cNvPr descr="hdtn3" id="366" name="Google Shape;366;p44"/>
          <p:cNvPicPr preferRelativeResize="0"/>
          <p:nvPr/>
        </p:nvPicPr>
        <p:blipFill/>
        <p:spPr>
          <a:xfrm>
            <a:off x="182562" y="2109787"/>
            <a:ext cx="4378325" cy="32924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descr="mbtn3" id="367" name="Google Shape;367;p44"/>
          <p:cNvPicPr preferRelativeResize="0"/>
          <p:nvPr/>
        </p:nvPicPr>
        <p:blipFill/>
        <p:spPr>
          <a:xfrm>
            <a:off x="4622800" y="2109787"/>
            <a:ext cx="4378325" cy="32924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3187700" y="2157412"/>
            <a:ext cx="1365250" cy="18653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Principal Stress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(MPa)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4"/>
          <p:cNvSpPr txBox="1"/>
          <p:nvPr/>
        </p:nvSpPr>
        <p:spPr>
          <a:xfrm>
            <a:off x="7435850" y="2157412"/>
            <a:ext cx="1365250" cy="18684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Principal Stress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(MPa)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1554162" y="1497012"/>
            <a:ext cx="64293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90-degrees abduction of the arm</a:t>
            </a:r>
            <a:endParaRPr/>
          </a:p>
        </p:txBody>
      </p:sp>
      <p:sp>
        <p:nvSpPr>
          <p:cNvPr id="371" name="Google Shape;371;p44"/>
          <p:cNvSpPr txBox="1"/>
          <p:nvPr/>
        </p:nvSpPr>
        <p:spPr>
          <a:xfrm>
            <a:off x="3687762" y="3971925"/>
            <a:ext cx="509587" cy="2143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/>
          </a:p>
        </p:txBody>
      </p:sp>
      <p:sp>
        <p:nvSpPr>
          <p:cNvPr id="372" name="Google Shape;372;p44"/>
          <p:cNvSpPr txBox="1"/>
          <p:nvPr/>
        </p:nvSpPr>
        <p:spPr>
          <a:xfrm>
            <a:off x="8128000" y="3971925"/>
            <a:ext cx="433387" cy="21431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/>
          </a:p>
        </p:txBody>
      </p:sp>
      <p:sp>
        <p:nvSpPr>
          <p:cNvPr id="373" name="Google Shape;373;p44"/>
          <p:cNvSpPr txBox="1"/>
          <p:nvPr/>
        </p:nvSpPr>
        <p:spPr>
          <a:xfrm>
            <a:off x="4629150" y="5067300"/>
            <a:ext cx="2647950" cy="30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Metal-backed Polyethylene</a:t>
            </a:r>
            <a:endParaRPr/>
          </a:p>
        </p:txBody>
      </p:sp>
      <p:sp>
        <p:nvSpPr>
          <p:cNvPr id="374" name="Google Shape;374;p44"/>
          <p:cNvSpPr txBox="1"/>
          <p:nvPr/>
        </p:nvSpPr>
        <p:spPr>
          <a:xfrm>
            <a:off x="184150" y="5073650"/>
            <a:ext cx="1835150" cy="30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Total Polyethylene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728662" y="166687"/>
            <a:ext cx="77724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FFCC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/>
          </a:p>
        </p:txBody>
      </p:sp>
      <p:pic>
        <p:nvPicPr>
          <p:cNvPr descr="slhdvm1" id="380" name="Google Shape;380;p45"/>
          <p:cNvPicPr preferRelativeResize="0"/>
          <p:nvPr/>
        </p:nvPicPr>
        <p:blipFill/>
        <p:spPr>
          <a:xfrm>
            <a:off x="57150" y="809625"/>
            <a:ext cx="4378325" cy="32924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381" name="Google Shape;381;p45"/>
          <p:cNvGrpSpPr/>
          <p:nvPr/>
        </p:nvGrpSpPr>
        <p:grpSpPr>
          <a:xfrm>
            <a:off x="57150" y="3417887"/>
            <a:ext cx="4389437" cy="3292475"/>
            <a:chOff x="36" y="2153"/>
            <a:chExt cx="2765" cy="2074"/>
          </a:xfrm>
        </p:grpSpPr>
        <p:sp>
          <p:nvSpPr>
            <p:cNvPr id="382" name="Google Shape;382;p45"/>
            <p:cNvSpPr txBox="1"/>
            <p:nvPr/>
          </p:nvSpPr>
          <p:spPr>
            <a:xfrm>
              <a:off x="36" y="2153"/>
              <a:ext cx="2765" cy="207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5"/>
            <p:cNvSpPr txBox="1"/>
            <p:nvPr/>
          </p:nvSpPr>
          <p:spPr>
            <a:xfrm>
              <a:off x="2106" y="2222"/>
              <a:ext cx="539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ANSYS 5.0 A</a:t>
              </a:r>
              <a:endParaRPr/>
            </a:p>
          </p:txBody>
        </p:sp>
        <p:sp>
          <p:nvSpPr>
            <p:cNvPr id="384" name="Google Shape;384;p45"/>
            <p:cNvSpPr txBox="1"/>
            <p:nvPr/>
          </p:nvSpPr>
          <p:spPr>
            <a:xfrm>
              <a:off x="2106" y="2298"/>
              <a:ext cx="539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FEB  9 1998</a:t>
              </a:r>
              <a:endParaRPr/>
            </a:p>
          </p:txBody>
        </p:sp>
        <p:sp>
          <p:nvSpPr>
            <p:cNvPr id="385" name="Google Shape;385;p45"/>
            <p:cNvSpPr txBox="1"/>
            <p:nvPr/>
          </p:nvSpPr>
          <p:spPr>
            <a:xfrm>
              <a:off x="2106" y="2375"/>
              <a:ext cx="404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22:08:34</a:t>
              </a:r>
              <a:endParaRPr/>
            </a:p>
          </p:txBody>
        </p:sp>
        <p:sp>
          <p:nvSpPr>
            <p:cNvPr id="386" name="Google Shape;386;p45"/>
            <p:cNvSpPr txBox="1"/>
            <p:nvPr/>
          </p:nvSpPr>
          <p:spPr>
            <a:xfrm>
              <a:off x="2106" y="2454"/>
              <a:ext cx="584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PLOT NO.   1</a:t>
              </a:r>
              <a:endParaRPr/>
            </a:p>
          </p:txBody>
        </p:sp>
        <p:sp>
          <p:nvSpPr>
            <p:cNvPr id="387" name="Google Shape;387;p45"/>
            <p:cNvSpPr txBox="1"/>
            <p:nvPr/>
          </p:nvSpPr>
          <p:spPr>
            <a:xfrm>
              <a:off x="2106" y="2530"/>
              <a:ext cx="674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NODAL SOLUTION</a:t>
              </a:r>
              <a:endParaRPr/>
            </a:p>
          </p:txBody>
        </p:sp>
        <p:sp>
          <p:nvSpPr>
            <p:cNvPr id="388" name="Google Shape;388;p45"/>
            <p:cNvSpPr txBox="1"/>
            <p:nvPr/>
          </p:nvSpPr>
          <p:spPr>
            <a:xfrm>
              <a:off x="2106" y="2606"/>
              <a:ext cx="315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STEP=4</a:t>
              </a:r>
              <a:endParaRPr/>
            </a:p>
          </p:txBody>
        </p:sp>
        <p:sp>
          <p:nvSpPr>
            <p:cNvPr id="389" name="Google Shape;389;p45"/>
            <p:cNvSpPr txBox="1"/>
            <p:nvPr/>
          </p:nvSpPr>
          <p:spPr>
            <a:xfrm>
              <a:off x="2106" y="2682"/>
              <a:ext cx="315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SUB =1</a:t>
              </a:r>
              <a:endParaRPr/>
            </a:p>
          </p:txBody>
        </p:sp>
        <p:sp>
          <p:nvSpPr>
            <p:cNvPr id="390" name="Google Shape;390;p45"/>
            <p:cNvSpPr txBox="1"/>
            <p:nvPr/>
          </p:nvSpPr>
          <p:spPr>
            <a:xfrm>
              <a:off x="2106" y="2758"/>
              <a:ext cx="315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TIME=4</a:t>
              </a:r>
              <a:endParaRPr/>
            </a:p>
          </p:txBody>
        </p:sp>
        <p:sp>
          <p:nvSpPr>
            <p:cNvPr id="391" name="Google Shape;391;p45"/>
            <p:cNvSpPr txBox="1"/>
            <p:nvPr/>
          </p:nvSpPr>
          <p:spPr>
            <a:xfrm>
              <a:off x="2106" y="2834"/>
              <a:ext cx="674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SEQV     (AVG)</a:t>
              </a:r>
              <a:endParaRPr/>
            </a:p>
          </p:txBody>
        </p:sp>
        <p:sp>
          <p:nvSpPr>
            <p:cNvPr id="392" name="Google Shape;392;p45"/>
            <p:cNvSpPr txBox="1"/>
            <p:nvPr/>
          </p:nvSpPr>
          <p:spPr>
            <a:xfrm>
              <a:off x="2106" y="2910"/>
              <a:ext cx="180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TOP</a:t>
              </a:r>
              <a:endParaRPr/>
            </a:p>
          </p:txBody>
        </p:sp>
        <p:sp>
          <p:nvSpPr>
            <p:cNvPr id="393" name="Google Shape;393;p45"/>
            <p:cNvSpPr txBox="1"/>
            <p:nvPr/>
          </p:nvSpPr>
          <p:spPr>
            <a:xfrm>
              <a:off x="2106" y="2986"/>
              <a:ext cx="494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DMX =4.273</a:t>
              </a:r>
              <a:endParaRPr/>
            </a:p>
          </p:txBody>
        </p:sp>
        <p:sp>
          <p:nvSpPr>
            <p:cNvPr id="394" name="Google Shape;394;p45"/>
            <p:cNvSpPr txBox="1"/>
            <p:nvPr/>
          </p:nvSpPr>
          <p:spPr>
            <a:xfrm>
              <a:off x="2106" y="3062"/>
              <a:ext cx="584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SMN =0.01245</a:t>
              </a:r>
              <a:endParaRPr/>
            </a:p>
          </p:txBody>
        </p:sp>
        <p:sp>
          <p:nvSpPr>
            <p:cNvPr id="395" name="Google Shape;395;p45"/>
            <p:cNvSpPr txBox="1"/>
            <p:nvPr/>
          </p:nvSpPr>
          <p:spPr>
            <a:xfrm>
              <a:off x="2106" y="3142"/>
              <a:ext cx="539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SMX =39.093</a:t>
              </a:r>
              <a:endParaRPr/>
            </a:p>
          </p:txBody>
        </p:sp>
        <p:sp>
          <p:nvSpPr>
            <p:cNvPr id="396" name="Google Shape;396;p45"/>
            <p:cNvSpPr txBox="1"/>
            <p:nvPr/>
          </p:nvSpPr>
          <p:spPr>
            <a:xfrm>
              <a:off x="2106" y="3218"/>
              <a:ext cx="539" cy="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Courier New"/>
                <a:buNone/>
              </a:pPr>
              <a:r>
                <a:rPr b="1" i="0" lang="en-US" sz="8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SMXB=73.787</a:t>
              </a: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634" y="3110"/>
              <a:ext cx="72" cy="56"/>
            </a:xfrm>
            <a:custGeom>
              <a:rect b="b" l="l" r="r" t="t"/>
              <a:pathLst>
                <a:path extrusionOk="0" h="56" w="72">
                  <a:moveTo>
                    <a:pt x="14" y="35"/>
                  </a:moveTo>
                  <a:lnTo>
                    <a:pt x="0" y="0"/>
                  </a:lnTo>
                  <a:lnTo>
                    <a:pt x="72" y="52"/>
                  </a:lnTo>
                  <a:lnTo>
                    <a:pt x="62" y="56"/>
                  </a:lnTo>
                  <a:lnTo>
                    <a:pt x="14" y="35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634" y="3110"/>
              <a:ext cx="72" cy="56"/>
            </a:xfrm>
            <a:custGeom>
              <a:rect b="b" l="l" r="r" t="t"/>
              <a:pathLst>
                <a:path extrusionOk="0" h="56" w="72">
                  <a:moveTo>
                    <a:pt x="14" y="35"/>
                  </a:moveTo>
                  <a:lnTo>
                    <a:pt x="0" y="0"/>
                  </a:lnTo>
                  <a:lnTo>
                    <a:pt x="72" y="52"/>
                  </a:lnTo>
                  <a:lnTo>
                    <a:pt x="62" y="56"/>
                  </a:lnTo>
                  <a:lnTo>
                    <a:pt x="14" y="35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648" y="3145"/>
              <a:ext cx="48" cy="35"/>
            </a:xfrm>
            <a:custGeom>
              <a:rect b="b" l="l" r="r" t="t"/>
              <a:pathLst>
                <a:path extrusionOk="0" h="35" w="48">
                  <a:moveTo>
                    <a:pt x="14" y="35"/>
                  </a:moveTo>
                  <a:lnTo>
                    <a:pt x="0" y="0"/>
                  </a:lnTo>
                  <a:lnTo>
                    <a:pt x="48" y="21"/>
                  </a:lnTo>
                  <a:lnTo>
                    <a:pt x="14" y="35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648" y="3145"/>
              <a:ext cx="48" cy="35"/>
            </a:xfrm>
            <a:custGeom>
              <a:rect b="b" l="l" r="r" t="t"/>
              <a:pathLst>
                <a:path extrusionOk="0" h="35" w="48">
                  <a:moveTo>
                    <a:pt x="14" y="35"/>
                  </a:moveTo>
                  <a:lnTo>
                    <a:pt x="0" y="0"/>
                  </a:lnTo>
                  <a:lnTo>
                    <a:pt x="48" y="21"/>
                  </a:lnTo>
                  <a:lnTo>
                    <a:pt x="14" y="35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1" name="Google Shape;401;p45"/>
            <p:cNvCxnSpPr/>
            <p:nvPr/>
          </p:nvCxnSpPr>
          <p:spPr>
            <a:xfrm flipH="1">
              <a:off x="662" y="3162"/>
              <a:ext cx="44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2" name="Google Shape;402;p45"/>
            <p:cNvCxnSpPr/>
            <p:nvPr/>
          </p:nvCxnSpPr>
          <p:spPr>
            <a:xfrm rot="10800000">
              <a:off x="634" y="3110"/>
              <a:ext cx="28" cy="7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3" name="Google Shape;403;p45"/>
            <p:cNvCxnSpPr/>
            <p:nvPr/>
          </p:nvCxnSpPr>
          <p:spPr>
            <a:xfrm>
              <a:off x="634" y="3110"/>
              <a:ext cx="72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4" name="Google Shape;404;p45"/>
            <p:cNvSpPr/>
            <p:nvPr/>
          </p:nvSpPr>
          <p:spPr>
            <a:xfrm>
              <a:off x="620" y="2931"/>
              <a:ext cx="10" cy="10"/>
            </a:xfrm>
            <a:custGeom>
              <a:rect b="b" l="l" r="r" t="t"/>
              <a:pathLst>
                <a:path extrusionOk="0" h="10" w="10">
                  <a:moveTo>
                    <a:pt x="0" y="10"/>
                  </a:moveTo>
                  <a:lnTo>
                    <a:pt x="10" y="0"/>
                  </a:lnTo>
                  <a:lnTo>
                    <a:pt x="4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620" y="2931"/>
              <a:ext cx="10" cy="10"/>
            </a:xfrm>
            <a:custGeom>
              <a:rect b="b" l="l" r="r" t="t"/>
              <a:pathLst>
                <a:path extrusionOk="0" h="10" w="10">
                  <a:moveTo>
                    <a:pt x="0" y="10"/>
                  </a:moveTo>
                  <a:lnTo>
                    <a:pt x="10" y="0"/>
                  </a:lnTo>
                  <a:lnTo>
                    <a:pt x="4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603" y="2931"/>
              <a:ext cx="21" cy="31"/>
            </a:xfrm>
            <a:custGeom>
              <a:rect b="b" l="l" r="r" t="t"/>
              <a:pathLst>
                <a:path extrusionOk="0" h="31" w="21">
                  <a:moveTo>
                    <a:pt x="0" y="31"/>
                  </a:moveTo>
                  <a:lnTo>
                    <a:pt x="17" y="10"/>
                  </a:lnTo>
                  <a:lnTo>
                    <a:pt x="21" y="0"/>
                  </a:lnTo>
                  <a:lnTo>
                    <a:pt x="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603" y="2931"/>
              <a:ext cx="21" cy="31"/>
            </a:xfrm>
            <a:custGeom>
              <a:rect b="b" l="l" r="r" t="t"/>
              <a:pathLst>
                <a:path extrusionOk="0" h="31" w="21">
                  <a:moveTo>
                    <a:pt x="0" y="31"/>
                  </a:moveTo>
                  <a:lnTo>
                    <a:pt x="17" y="10"/>
                  </a:lnTo>
                  <a:lnTo>
                    <a:pt x="21" y="0"/>
                  </a:lnTo>
                  <a:lnTo>
                    <a:pt x="7" y="0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586" y="2931"/>
              <a:ext cx="24" cy="52"/>
            </a:xfrm>
            <a:custGeom>
              <a:rect b="b" l="l" r="r" t="t"/>
              <a:pathLst>
                <a:path extrusionOk="0" h="52" w="24">
                  <a:moveTo>
                    <a:pt x="0" y="52"/>
                  </a:moveTo>
                  <a:lnTo>
                    <a:pt x="17" y="31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586" y="2931"/>
              <a:ext cx="24" cy="52"/>
            </a:xfrm>
            <a:custGeom>
              <a:rect b="b" l="l" r="r" t="t"/>
              <a:pathLst>
                <a:path extrusionOk="0" h="52" w="24">
                  <a:moveTo>
                    <a:pt x="0" y="52"/>
                  </a:moveTo>
                  <a:lnTo>
                    <a:pt x="17" y="31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0" y="52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568" y="2927"/>
              <a:ext cx="28" cy="73"/>
            </a:xfrm>
            <a:custGeom>
              <a:rect b="b" l="l" r="r" t="t"/>
              <a:pathLst>
                <a:path extrusionOk="0" h="73" w="28">
                  <a:moveTo>
                    <a:pt x="0" y="69"/>
                  </a:moveTo>
                  <a:lnTo>
                    <a:pt x="4" y="73"/>
                  </a:lnTo>
                  <a:lnTo>
                    <a:pt x="18" y="56"/>
                  </a:lnTo>
                  <a:lnTo>
                    <a:pt x="28" y="4"/>
                  </a:lnTo>
                  <a:lnTo>
                    <a:pt x="14" y="0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568" y="2927"/>
              <a:ext cx="28" cy="73"/>
            </a:xfrm>
            <a:custGeom>
              <a:rect b="b" l="l" r="r" t="t"/>
              <a:pathLst>
                <a:path extrusionOk="0" h="73" w="28">
                  <a:moveTo>
                    <a:pt x="0" y="69"/>
                  </a:moveTo>
                  <a:lnTo>
                    <a:pt x="4" y="73"/>
                  </a:lnTo>
                  <a:lnTo>
                    <a:pt x="18" y="56"/>
                  </a:lnTo>
                  <a:lnTo>
                    <a:pt x="28" y="4"/>
                  </a:lnTo>
                  <a:lnTo>
                    <a:pt x="14" y="0"/>
                  </a:lnTo>
                  <a:lnTo>
                    <a:pt x="0" y="69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558" y="2927"/>
              <a:ext cx="24" cy="69"/>
            </a:xfrm>
            <a:custGeom>
              <a:rect b="b" l="l" r="r" t="t"/>
              <a:pathLst>
                <a:path extrusionOk="0" h="69" w="24">
                  <a:moveTo>
                    <a:pt x="0" y="52"/>
                  </a:moveTo>
                  <a:lnTo>
                    <a:pt x="10" y="69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558" y="2927"/>
              <a:ext cx="24" cy="69"/>
            </a:xfrm>
            <a:custGeom>
              <a:rect b="b" l="l" r="r" t="t"/>
              <a:pathLst>
                <a:path extrusionOk="0" h="69" w="24">
                  <a:moveTo>
                    <a:pt x="0" y="52"/>
                  </a:moveTo>
                  <a:lnTo>
                    <a:pt x="10" y="69"/>
                  </a:lnTo>
                  <a:lnTo>
                    <a:pt x="24" y="0"/>
                  </a:lnTo>
                  <a:lnTo>
                    <a:pt x="10" y="0"/>
                  </a:lnTo>
                  <a:lnTo>
                    <a:pt x="0" y="52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527" y="2927"/>
              <a:ext cx="41" cy="52"/>
            </a:xfrm>
            <a:custGeom>
              <a:rect b="b" l="l" r="r" t="t"/>
              <a:pathLst>
                <a:path extrusionOk="0" h="52" w="41">
                  <a:moveTo>
                    <a:pt x="0" y="7"/>
                  </a:moveTo>
                  <a:lnTo>
                    <a:pt x="31" y="52"/>
                  </a:lnTo>
                  <a:lnTo>
                    <a:pt x="41" y="0"/>
                  </a:lnTo>
                  <a:lnTo>
                    <a:pt x="34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527" y="2927"/>
              <a:ext cx="41" cy="52"/>
            </a:xfrm>
            <a:custGeom>
              <a:rect b="b" l="l" r="r" t="t"/>
              <a:pathLst>
                <a:path extrusionOk="0" h="52" w="41">
                  <a:moveTo>
                    <a:pt x="0" y="7"/>
                  </a:moveTo>
                  <a:lnTo>
                    <a:pt x="31" y="52"/>
                  </a:lnTo>
                  <a:lnTo>
                    <a:pt x="41" y="0"/>
                  </a:lnTo>
                  <a:lnTo>
                    <a:pt x="34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6" name="Google Shape;416;p45"/>
            <p:cNvCxnSpPr/>
            <p:nvPr/>
          </p:nvCxnSpPr>
          <p:spPr>
            <a:xfrm flipH="1">
              <a:off x="527" y="2927"/>
              <a:ext cx="3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7" name="Google Shape;417;p45"/>
            <p:cNvCxnSpPr/>
            <p:nvPr/>
          </p:nvCxnSpPr>
          <p:spPr>
            <a:xfrm>
              <a:off x="527" y="2934"/>
              <a:ext cx="45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8" name="Google Shape;418;p45"/>
            <p:cNvCxnSpPr/>
            <p:nvPr/>
          </p:nvCxnSpPr>
          <p:spPr>
            <a:xfrm flipH="1" rot="10800000">
              <a:off x="572" y="2931"/>
              <a:ext cx="58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9" name="Google Shape;419;p45"/>
            <p:cNvCxnSpPr/>
            <p:nvPr/>
          </p:nvCxnSpPr>
          <p:spPr>
            <a:xfrm rot="10800000">
              <a:off x="561" y="2927"/>
              <a:ext cx="69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0" name="Google Shape;420;p45"/>
            <p:cNvSpPr/>
            <p:nvPr/>
          </p:nvSpPr>
          <p:spPr>
            <a:xfrm>
              <a:off x="620" y="3079"/>
              <a:ext cx="21" cy="21"/>
            </a:xfrm>
            <a:custGeom>
              <a:rect b="b" l="l" r="r" t="t"/>
              <a:pathLst>
                <a:path extrusionOk="0" h="21" w="21">
                  <a:moveTo>
                    <a:pt x="0" y="0"/>
                  </a:moveTo>
                  <a:lnTo>
                    <a:pt x="4" y="7"/>
                  </a:lnTo>
                  <a:lnTo>
                    <a:pt x="21" y="21"/>
                  </a:lnTo>
                  <a:lnTo>
                    <a:pt x="21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620" y="3079"/>
              <a:ext cx="21" cy="21"/>
            </a:xfrm>
            <a:custGeom>
              <a:rect b="b" l="l" r="r" t="t"/>
              <a:pathLst>
                <a:path extrusionOk="0" h="21" w="21">
                  <a:moveTo>
                    <a:pt x="0" y="0"/>
                  </a:moveTo>
                  <a:lnTo>
                    <a:pt x="4" y="7"/>
                  </a:lnTo>
                  <a:lnTo>
                    <a:pt x="21" y="21"/>
                  </a:lnTo>
                  <a:lnTo>
                    <a:pt x="21" y="18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624" y="3086"/>
              <a:ext cx="17" cy="21"/>
            </a:xfrm>
            <a:custGeom>
              <a:rect b="b" l="l" r="r" t="t"/>
              <a:pathLst>
                <a:path extrusionOk="0" h="21" w="17">
                  <a:moveTo>
                    <a:pt x="0" y="0"/>
                  </a:moveTo>
                  <a:lnTo>
                    <a:pt x="3" y="14"/>
                  </a:lnTo>
                  <a:lnTo>
                    <a:pt x="13" y="21"/>
                  </a:lnTo>
                  <a:lnTo>
                    <a:pt x="17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624" y="3086"/>
              <a:ext cx="17" cy="21"/>
            </a:xfrm>
            <a:custGeom>
              <a:rect b="b" l="l" r="r" t="t"/>
              <a:pathLst>
                <a:path extrusionOk="0" h="21" w="17">
                  <a:moveTo>
                    <a:pt x="0" y="0"/>
                  </a:moveTo>
                  <a:lnTo>
                    <a:pt x="3" y="14"/>
                  </a:lnTo>
                  <a:lnTo>
                    <a:pt x="13" y="21"/>
                  </a:lnTo>
                  <a:lnTo>
                    <a:pt x="17" y="1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627" y="3100"/>
              <a:ext cx="10" cy="10"/>
            </a:xfrm>
            <a:custGeom>
              <a:rect b="b" l="l" r="r" t="t"/>
              <a:pathLst>
                <a:path extrusionOk="0" h="10" w="10">
                  <a:moveTo>
                    <a:pt x="0" y="0"/>
                  </a:moveTo>
                  <a:lnTo>
                    <a:pt x="7" y="10"/>
                  </a:lnTo>
                  <a:lnTo>
                    <a:pt x="1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627" y="3100"/>
              <a:ext cx="10" cy="10"/>
            </a:xfrm>
            <a:custGeom>
              <a:rect b="b" l="l" r="r" t="t"/>
              <a:pathLst>
                <a:path extrusionOk="0" h="10" w="10">
                  <a:moveTo>
                    <a:pt x="0" y="0"/>
                  </a:moveTo>
                  <a:lnTo>
                    <a:pt x="7" y="10"/>
                  </a:lnTo>
                  <a:lnTo>
                    <a:pt x="10" y="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5"/>
            <p:cNvSpPr txBox="1"/>
            <p:nvPr/>
          </p:nvSpPr>
          <p:spPr>
            <a:xfrm>
              <a:off x="634" y="3110"/>
              <a:ext cx="1" cy="1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634" y="3110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8" name="Google Shape;428;p45"/>
            <p:cNvCxnSpPr/>
            <p:nvPr/>
          </p:nvCxnSpPr>
          <p:spPr>
            <a:xfrm rot="10800000">
              <a:off x="620" y="3079"/>
              <a:ext cx="21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9" name="Google Shape;429;p45"/>
            <p:cNvCxnSpPr/>
            <p:nvPr/>
          </p:nvCxnSpPr>
          <p:spPr>
            <a:xfrm>
              <a:off x="620" y="3079"/>
              <a:ext cx="1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0" name="Google Shape;430;p45"/>
            <p:cNvCxnSpPr/>
            <p:nvPr/>
          </p:nvCxnSpPr>
          <p:spPr>
            <a:xfrm flipH="1" rot="10800000">
              <a:off x="634" y="3097"/>
              <a:ext cx="7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1" name="Google Shape;431;p45"/>
            <p:cNvSpPr/>
            <p:nvPr/>
          </p:nvSpPr>
          <p:spPr>
            <a:xfrm>
              <a:off x="630" y="3062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630" y="3062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613" y="3066"/>
              <a:ext cx="17" cy="13"/>
            </a:xfrm>
            <a:custGeom>
              <a:rect b="b" l="l" r="r" t="t"/>
              <a:pathLst>
                <a:path extrusionOk="0" h="13" w="17">
                  <a:moveTo>
                    <a:pt x="0" y="3"/>
                  </a:moveTo>
                  <a:lnTo>
                    <a:pt x="7" y="13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613" y="3066"/>
              <a:ext cx="17" cy="13"/>
            </a:xfrm>
            <a:custGeom>
              <a:rect b="b" l="l" r="r" t="t"/>
              <a:pathLst>
                <a:path extrusionOk="0" h="13" w="17">
                  <a:moveTo>
                    <a:pt x="0" y="3"/>
                  </a:moveTo>
                  <a:lnTo>
                    <a:pt x="7" y="13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610" y="3066"/>
              <a:ext cx="3" cy="3"/>
            </a:xfrm>
            <a:custGeom>
              <a:rect b="b" l="l" r="r" t="t"/>
              <a:pathLst>
                <a:path extrusionOk="0" h="3" w="3">
                  <a:moveTo>
                    <a:pt x="0" y="0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610" y="3066"/>
              <a:ext cx="3" cy="3"/>
            </a:xfrm>
            <a:custGeom>
              <a:rect b="b" l="l" r="r" t="t"/>
              <a:pathLst>
                <a:path extrusionOk="0" h="3" w="3">
                  <a:moveTo>
                    <a:pt x="0" y="0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7" name="Google Shape;437;p45"/>
            <p:cNvCxnSpPr/>
            <p:nvPr/>
          </p:nvCxnSpPr>
          <p:spPr>
            <a:xfrm flipH="1">
              <a:off x="610" y="3062"/>
              <a:ext cx="2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8" name="Google Shape;438;p45"/>
            <p:cNvCxnSpPr/>
            <p:nvPr/>
          </p:nvCxnSpPr>
          <p:spPr>
            <a:xfrm>
              <a:off x="610" y="3066"/>
              <a:ext cx="10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9" name="Google Shape;439;p45"/>
            <p:cNvCxnSpPr/>
            <p:nvPr/>
          </p:nvCxnSpPr>
          <p:spPr>
            <a:xfrm flipH="1" rot="10800000">
              <a:off x="620" y="3062"/>
              <a:ext cx="17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0" name="Google Shape;440;p45"/>
            <p:cNvSpPr/>
            <p:nvPr/>
          </p:nvSpPr>
          <p:spPr>
            <a:xfrm>
              <a:off x="620" y="2931"/>
              <a:ext cx="14" cy="38"/>
            </a:xfrm>
            <a:custGeom>
              <a:rect b="b" l="l" r="r" t="t"/>
              <a:pathLst>
                <a:path extrusionOk="0" h="38" w="14">
                  <a:moveTo>
                    <a:pt x="10" y="38"/>
                  </a:moveTo>
                  <a:lnTo>
                    <a:pt x="14" y="2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10" y="3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620" y="2931"/>
              <a:ext cx="14" cy="38"/>
            </a:xfrm>
            <a:custGeom>
              <a:rect b="b" l="l" r="r" t="t"/>
              <a:pathLst>
                <a:path extrusionOk="0" h="38" w="14">
                  <a:moveTo>
                    <a:pt x="10" y="38"/>
                  </a:moveTo>
                  <a:lnTo>
                    <a:pt x="14" y="20"/>
                  </a:lnTo>
                  <a:lnTo>
                    <a:pt x="10" y="0"/>
                  </a:lnTo>
                  <a:lnTo>
                    <a:pt x="0" y="10"/>
                  </a:lnTo>
                  <a:lnTo>
                    <a:pt x="10" y="3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603" y="2941"/>
              <a:ext cx="27" cy="73"/>
            </a:xfrm>
            <a:custGeom>
              <a:rect b="b" l="l" r="r" t="t"/>
              <a:pathLst>
                <a:path extrusionOk="0" h="73" w="27">
                  <a:moveTo>
                    <a:pt x="17" y="73"/>
                  </a:moveTo>
                  <a:lnTo>
                    <a:pt x="27" y="28"/>
                  </a:lnTo>
                  <a:lnTo>
                    <a:pt x="17" y="0"/>
                  </a:lnTo>
                  <a:lnTo>
                    <a:pt x="0" y="21"/>
                  </a:lnTo>
                  <a:lnTo>
                    <a:pt x="17" y="7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603" y="2941"/>
              <a:ext cx="27" cy="73"/>
            </a:xfrm>
            <a:custGeom>
              <a:rect b="b" l="l" r="r" t="t"/>
              <a:pathLst>
                <a:path extrusionOk="0" h="73" w="27">
                  <a:moveTo>
                    <a:pt x="17" y="73"/>
                  </a:moveTo>
                  <a:lnTo>
                    <a:pt x="27" y="28"/>
                  </a:lnTo>
                  <a:lnTo>
                    <a:pt x="17" y="0"/>
                  </a:lnTo>
                  <a:lnTo>
                    <a:pt x="0" y="21"/>
                  </a:lnTo>
                  <a:lnTo>
                    <a:pt x="17" y="7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586" y="2962"/>
              <a:ext cx="34" cy="97"/>
            </a:xfrm>
            <a:custGeom>
              <a:rect b="b" l="l" r="r" t="t"/>
              <a:pathLst>
                <a:path extrusionOk="0" h="97" w="34">
                  <a:moveTo>
                    <a:pt x="27" y="97"/>
                  </a:moveTo>
                  <a:lnTo>
                    <a:pt x="34" y="52"/>
                  </a:lnTo>
                  <a:lnTo>
                    <a:pt x="17" y="0"/>
                  </a:lnTo>
                  <a:lnTo>
                    <a:pt x="0" y="21"/>
                  </a:lnTo>
                  <a:lnTo>
                    <a:pt x="27" y="9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586" y="2962"/>
              <a:ext cx="34" cy="97"/>
            </a:xfrm>
            <a:custGeom>
              <a:rect b="b" l="l" r="r" t="t"/>
              <a:pathLst>
                <a:path extrusionOk="0" h="97" w="34">
                  <a:moveTo>
                    <a:pt x="27" y="97"/>
                  </a:moveTo>
                  <a:lnTo>
                    <a:pt x="34" y="52"/>
                  </a:lnTo>
                  <a:lnTo>
                    <a:pt x="17" y="0"/>
                  </a:lnTo>
                  <a:lnTo>
                    <a:pt x="0" y="21"/>
                  </a:lnTo>
                  <a:lnTo>
                    <a:pt x="27" y="9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572" y="2983"/>
              <a:ext cx="41" cy="83"/>
            </a:xfrm>
            <a:custGeom>
              <a:rect b="b" l="l" r="r" t="t"/>
              <a:pathLst>
                <a:path extrusionOk="0" h="83" w="41">
                  <a:moveTo>
                    <a:pt x="0" y="17"/>
                  </a:moveTo>
                  <a:lnTo>
                    <a:pt x="38" y="83"/>
                  </a:lnTo>
                  <a:lnTo>
                    <a:pt x="41" y="76"/>
                  </a:lnTo>
                  <a:lnTo>
                    <a:pt x="14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572" y="2983"/>
              <a:ext cx="41" cy="83"/>
            </a:xfrm>
            <a:custGeom>
              <a:rect b="b" l="l" r="r" t="t"/>
              <a:pathLst>
                <a:path extrusionOk="0" h="83" w="41">
                  <a:moveTo>
                    <a:pt x="0" y="17"/>
                  </a:moveTo>
                  <a:lnTo>
                    <a:pt x="38" y="83"/>
                  </a:lnTo>
                  <a:lnTo>
                    <a:pt x="41" y="76"/>
                  </a:lnTo>
                  <a:lnTo>
                    <a:pt x="14" y="0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8" name="Google Shape;448;p45"/>
            <p:cNvCxnSpPr/>
            <p:nvPr/>
          </p:nvCxnSpPr>
          <p:spPr>
            <a:xfrm flipH="1">
              <a:off x="572" y="2931"/>
              <a:ext cx="58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9" name="Google Shape;449;p45"/>
            <p:cNvCxnSpPr/>
            <p:nvPr/>
          </p:nvCxnSpPr>
          <p:spPr>
            <a:xfrm>
              <a:off x="572" y="3000"/>
              <a:ext cx="38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0" name="Google Shape;450;p45"/>
            <p:cNvCxnSpPr/>
            <p:nvPr/>
          </p:nvCxnSpPr>
          <p:spPr>
            <a:xfrm flipH="1" rot="10800000">
              <a:off x="610" y="2951"/>
              <a:ext cx="24" cy="11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1" name="Google Shape;451;p45"/>
            <p:cNvCxnSpPr/>
            <p:nvPr/>
          </p:nvCxnSpPr>
          <p:spPr>
            <a:xfrm rot="10800000">
              <a:off x="630" y="2931"/>
              <a:ext cx="4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2" name="Google Shape;452;p45"/>
            <p:cNvSpPr/>
            <p:nvPr/>
          </p:nvSpPr>
          <p:spPr>
            <a:xfrm>
              <a:off x="641" y="3097"/>
              <a:ext cx="21" cy="10"/>
            </a:xfrm>
            <a:custGeom>
              <a:rect b="b" l="l" r="r" t="t"/>
              <a:pathLst>
                <a:path extrusionOk="0" h="10" w="21">
                  <a:moveTo>
                    <a:pt x="21" y="1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1" y="1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641" y="3097"/>
              <a:ext cx="21" cy="10"/>
            </a:xfrm>
            <a:custGeom>
              <a:rect b="b" l="l" r="r" t="t"/>
              <a:pathLst>
                <a:path extrusionOk="0" h="10" w="21">
                  <a:moveTo>
                    <a:pt x="21" y="1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1" y="1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637" y="3100"/>
              <a:ext cx="52" cy="24"/>
            </a:xfrm>
            <a:custGeom>
              <a:rect b="b" l="l" r="r" t="t"/>
              <a:pathLst>
                <a:path extrusionOk="0" h="24" w="52">
                  <a:moveTo>
                    <a:pt x="52" y="24"/>
                  </a:moveTo>
                  <a:lnTo>
                    <a:pt x="25" y="7"/>
                  </a:lnTo>
                  <a:lnTo>
                    <a:pt x="4" y="0"/>
                  </a:lnTo>
                  <a:lnTo>
                    <a:pt x="0" y="7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637" y="3100"/>
              <a:ext cx="52" cy="24"/>
            </a:xfrm>
            <a:custGeom>
              <a:rect b="b" l="l" r="r" t="t"/>
              <a:pathLst>
                <a:path extrusionOk="0" h="24" w="52">
                  <a:moveTo>
                    <a:pt x="52" y="24"/>
                  </a:moveTo>
                  <a:lnTo>
                    <a:pt x="25" y="7"/>
                  </a:lnTo>
                  <a:lnTo>
                    <a:pt x="4" y="0"/>
                  </a:lnTo>
                  <a:lnTo>
                    <a:pt x="0" y="7"/>
                  </a:lnTo>
                  <a:lnTo>
                    <a:pt x="52" y="2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634" y="3107"/>
              <a:ext cx="83" cy="35"/>
            </a:xfrm>
            <a:custGeom>
              <a:rect b="b" l="l" r="r" t="t"/>
              <a:pathLst>
                <a:path extrusionOk="0" h="35" w="83">
                  <a:moveTo>
                    <a:pt x="83" y="35"/>
                  </a:moveTo>
                  <a:lnTo>
                    <a:pt x="55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83" y="35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634" y="3107"/>
              <a:ext cx="83" cy="35"/>
            </a:xfrm>
            <a:custGeom>
              <a:rect b="b" l="l" r="r" t="t"/>
              <a:pathLst>
                <a:path extrusionOk="0" h="35" w="83">
                  <a:moveTo>
                    <a:pt x="83" y="35"/>
                  </a:moveTo>
                  <a:lnTo>
                    <a:pt x="55" y="17"/>
                  </a:lnTo>
                  <a:lnTo>
                    <a:pt x="3" y="0"/>
                  </a:lnTo>
                  <a:lnTo>
                    <a:pt x="0" y="3"/>
                  </a:lnTo>
                  <a:lnTo>
                    <a:pt x="83" y="35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634" y="3110"/>
              <a:ext cx="100" cy="52"/>
            </a:xfrm>
            <a:custGeom>
              <a:rect b="b" l="l" r="r" t="t"/>
              <a:pathLst>
                <a:path extrusionOk="0" h="52" w="100">
                  <a:moveTo>
                    <a:pt x="72" y="52"/>
                  </a:moveTo>
                  <a:lnTo>
                    <a:pt x="100" y="45"/>
                  </a:lnTo>
                  <a:lnTo>
                    <a:pt x="83" y="32"/>
                  </a:lnTo>
                  <a:lnTo>
                    <a:pt x="0" y="0"/>
                  </a:lnTo>
                  <a:lnTo>
                    <a:pt x="72" y="52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634" y="3110"/>
              <a:ext cx="100" cy="52"/>
            </a:xfrm>
            <a:custGeom>
              <a:rect b="b" l="l" r="r" t="t"/>
              <a:pathLst>
                <a:path extrusionOk="0" h="52" w="100">
                  <a:moveTo>
                    <a:pt x="72" y="52"/>
                  </a:moveTo>
                  <a:lnTo>
                    <a:pt x="100" y="45"/>
                  </a:lnTo>
                  <a:lnTo>
                    <a:pt x="83" y="32"/>
                  </a:lnTo>
                  <a:lnTo>
                    <a:pt x="0" y="0"/>
                  </a:lnTo>
                  <a:lnTo>
                    <a:pt x="72" y="52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0" name="Google Shape;460;p45"/>
            <p:cNvCxnSpPr/>
            <p:nvPr/>
          </p:nvCxnSpPr>
          <p:spPr>
            <a:xfrm>
              <a:off x="634" y="3110"/>
              <a:ext cx="72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1" name="Google Shape;461;p45"/>
            <p:cNvCxnSpPr/>
            <p:nvPr/>
          </p:nvCxnSpPr>
          <p:spPr>
            <a:xfrm flipH="1" rot="10800000">
              <a:off x="706" y="3155"/>
              <a:ext cx="2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2" name="Google Shape;462;p45"/>
            <p:cNvCxnSpPr/>
            <p:nvPr/>
          </p:nvCxnSpPr>
          <p:spPr>
            <a:xfrm rot="10800000">
              <a:off x="641" y="3097"/>
              <a:ext cx="93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3" name="Google Shape;463;p45"/>
            <p:cNvCxnSpPr/>
            <p:nvPr/>
          </p:nvCxnSpPr>
          <p:spPr>
            <a:xfrm flipH="1">
              <a:off x="634" y="3097"/>
              <a:ext cx="7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4" name="Google Shape;464;p45"/>
            <p:cNvSpPr/>
            <p:nvPr/>
          </p:nvSpPr>
          <p:spPr>
            <a:xfrm>
              <a:off x="910" y="3097"/>
              <a:ext cx="4" cy="3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910" y="3097"/>
              <a:ext cx="4" cy="3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0" y="3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6" name="Google Shape;466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7" name="Google Shape;467;p45"/>
            <p:cNvCxnSpPr/>
            <p:nvPr/>
          </p:nvCxnSpPr>
          <p:spPr>
            <a:xfrm flipH="1">
              <a:off x="910" y="3097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8" name="Google Shape;468;p45"/>
            <p:cNvCxnSpPr/>
            <p:nvPr/>
          </p:nvCxnSpPr>
          <p:spPr>
            <a:xfrm flipH="1" rot="10800000">
              <a:off x="910" y="3097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9" name="Google Shape;469;p45"/>
            <p:cNvSpPr/>
            <p:nvPr/>
          </p:nvSpPr>
          <p:spPr>
            <a:xfrm>
              <a:off x="817" y="3069"/>
              <a:ext cx="97" cy="31"/>
            </a:xfrm>
            <a:custGeom>
              <a:rect b="b" l="l" r="r" t="t"/>
              <a:pathLst>
                <a:path extrusionOk="0" h="31" w="97">
                  <a:moveTo>
                    <a:pt x="93" y="31"/>
                  </a:moveTo>
                  <a:lnTo>
                    <a:pt x="86" y="31"/>
                  </a:lnTo>
                  <a:lnTo>
                    <a:pt x="0" y="7"/>
                  </a:lnTo>
                  <a:lnTo>
                    <a:pt x="4" y="0"/>
                  </a:lnTo>
                  <a:lnTo>
                    <a:pt x="97" y="28"/>
                  </a:lnTo>
                  <a:lnTo>
                    <a:pt x="93" y="3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5"/>
            <p:cNvSpPr/>
            <p:nvPr/>
          </p:nvSpPr>
          <p:spPr>
            <a:xfrm>
              <a:off x="817" y="3069"/>
              <a:ext cx="97" cy="31"/>
            </a:xfrm>
            <a:custGeom>
              <a:rect b="b" l="l" r="r" t="t"/>
              <a:pathLst>
                <a:path extrusionOk="0" h="31" w="97">
                  <a:moveTo>
                    <a:pt x="93" y="31"/>
                  </a:moveTo>
                  <a:lnTo>
                    <a:pt x="86" y="31"/>
                  </a:lnTo>
                  <a:lnTo>
                    <a:pt x="0" y="7"/>
                  </a:lnTo>
                  <a:lnTo>
                    <a:pt x="4" y="0"/>
                  </a:lnTo>
                  <a:lnTo>
                    <a:pt x="97" y="28"/>
                  </a:lnTo>
                  <a:lnTo>
                    <a:pt x="93" y="3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814" y="3076"/>
              <a:ext cx="89" cy="41"/>
            </a:xfrm>
            <a:custGeom>
              <a:rect b="b" l="l" r="r" t="t"/>
              <a:pathLst>
                <a:path extrusionOk="0" h="41" w="89">
                  <a:moveTo>
                    <a:pt x="89" y="24"/>
                  </a:moveTo>
                  <a:lnTo>
                    <a:pt x="45" y="41"/>
                  </a:lnTo>
                  <a:lnTo>
                    <a:pt x="0" y="28"/>
                  </a:lnTo>
                  <a:lnTo>
                    <a:pt x="3" y="0"/>
                  </a:lnTo>
                  <a:lnTo>
                    <a:pt x="89" y="2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814" y="3076"/>
              <a:ext cx="89" cy="41"/>
            </a:xfrm>
            <a:custGeom>
              <a:rect b="b" l="l" r="r" t="t"/>
              <a:pathLst>
                <a:path extrusionOk="0" h="41" w="89">
                  <a:moveTo>
                    <a:pt x="89" y="24"/>
                  </a:moveTo>
                  <a:lnTo>
                    <a:pt x="45" y="41"/>
                  </a:lnTo>
                  <a:lnTo>
                    <a:pt x="0" y="28"/>
                  </a:lnTo>
                  <a:lnTo>
                    <a:pt x="3" y="0"/>
                  </a:lnTo>
                  <a:lnTo>
                    <a:pt x="89" y="2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807" y="3104"/>
              <a:ext cx="52" cy="27"/>
            </a:xfrm>
            <a:custGeom>
              <a:rect b="b" l="l" r="r" t="t"/>
              <a:pathLst>
                <a:path extrusionOk="0" h="27" w="52">
                  <a:moveTo>
                    <a:pt x="52" y="13"/>
                  </a:moveTo>
                  <a:lnTo>
                    <a:pt x="3" y="27"/>
                  </a:lnTo>
                  <a:lnTo>
                    <a:pt x="0" y="27"/>
                  </a:lnTo>
                  <a:lnTo>
                    <a:pt x="7" y="0"/>
                  </a:lnTo>
                  <a:lnTo>
                    <a:pt x="52" y="1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807" y="3104"/>
              <a:ext cx="52" cy="27"/>
            </a:xfrm>
            <a:custGeom>
              <a:rect b="b" l="l" r="r" t="t"/>
              <a:pathLst>
                <a:path extrusionOk="0" h="27" w="52">
                  <a:moveTo>
                    <a:pt x="52" y="13"/>
                  </a:moveTo>
                  <a:lnTo>
                    <a:pt x="3" y="27"/>
                  </a:lnTo>
                  <a:lnTo>
                    <a:pt x="0" y="27"/>
                  </a:lnTo>
                  <a:lnTo>
                    <a:pt x="7" y="0"/>
                  </a:lnTo>
                  <a:lnTo>
                    <a:pt x="52" y="1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5"/>
            <p:cNvSpPr txBox="1"/>
            <p:nvPr/>
          </p:nvSpPr>
          <p:spPr>
            <a:xfrm>
              <a:off x="807" y="3131"/>
              <a:ext cx="3" cy="1"/>
            </a:xfrm>
            <a:prstGeom prst="rect">
              <a:avLst/>
            </a:pr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807" y="3131"/>
              <a:ext cx="3" cy="1"/>
            </a:xfrm>
            <a:custGeom>
              <a:rect b="b" l="l" r="r" t="t"/>
              <a:pathLst>
                <a:path extrusionOk="0" h="1"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5"/>
            <p:cNvCxnSpPr/>
            <p:nvPr/>
          </p:nvCxnSpPr>
          <p:spPr>
            <a:xfrm flipH="1">
              <a:off x="910" y="3097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8" name="Google Shape;478;p45"/>
            <p:cNvCxnSpPr/>
            <p:nvPr/>
          </p:nvCxnSpPr>
          <p:spPr>
            <a:xfrm flipH="1">
              <a:off x="807" y="3100"/>
              <a:ext cx="103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9" name="Google Shape;479;p45"/>
            <p:cNvCxnSpPr/>
            <p:nvPr/>
          </p:nvCxnSpPr>
          <p:spPr>
            <a:xfrm flipH="1" rot="10800000">
              <a:off x="807" y="3069"/>
              <a:ext cx="14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0" name="Google Shape;480;p45"/>
            <p:cNvCxnSpPr/>
            <p:nvPr/>
          </p:nvCxnSpPr>
          <p:spPr>
            <a:xfrm>
              <a:off x="821" y="3069"/>
              <a:ext cx="93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1" name="Google Shape;481;p45"/>
            <p:cNvSpPr/>
            <p:nvPr/>
          </p:nvSpPr>
          <p:spPr>
            <a:xfrm>
              <a:off x="779" y="3110"/>
              <a:ext cx="28" cy="21"/>
            </a:xfrm>
            <a:custGeom>
              <a:rect b="b" l="l" r="r" t="t"/>
              <a:pathLst>
                <a:path extrusionOk="0" h="21" w="28">
                  <a:moveTo>
                    <a:pt x="0" y="14"/>
                  </a:moveTo>
                  <a:lnTo>
                    <a:pt x="4" y="0"/>
                  </a:lnTo>
                  <a:lnTo>
                    <a:pt x="28" y="2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779" y="3110"/>
              <a:ext cx="28" cy="21"/>
            </a:xfrm>
            <a:custGeom>
              <a:rect b="b" l="l" r="r" t="t"/>
              <a:pathLst>
                <a:path extrusionOk="0" h="21" w="28">
                  <a:moveTo>
                    <a:pt x="0" y="14"/>
                  </a:moveTo>
                  <a:lnTo>
                    <a:pt x="4" y="0"/>
                  </a:lnTo>
                  <a:lnTo>
                    <a:pt x="28" y="21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772" y="3124"/>
              <a:ext cx="35" cy="18"/>
            </a:xfrm>
            <a:custGeom>
              <a:rect b="b" l="l" r="r" t="t"/>
              <a:pathLst>
                <a:path extrusionOk="0" h="18" w="35">
                  <a:moveTo>
                    <a:pt x="35" y="7"/>
                  </a:moveTo>
                  <a:lnTo>
                    <a:pt x="11" y="18"/>
                  </a:lnTo>
                  <a:lnTo>
                    <a:pt x="0" y="14"/>
                  </a:lnTo>
                  <a:lnTo>
                    <a:pt x="7" y="0"/>
                  </a:lnTo>
                  <a:lnTo>
                    <a:pt x="35" y="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772" y="3124"/>
              <a:ext cx="35" cy="18"/>
            </a:xfrm>
            <a:custGeom>
              <a:rect b="b" l="l" r="r" t="t"/>
              <a:pathLst>
                <a:path extrusionOk="0" h="18" w="35">
                  <a:moveTo>
                    <a:pt x="35" y="7"/>
                  </a:moveTo>
                  <a:lnTo>
                    <a:pt x="11" y="18"/>
                  </a:lnTo>
                  <a:lnTo>
                    <a:pt x="0" y="14"/>
                  </a:lnTo>
                  <a:lnTo>
                    <a:pt x="7" y="0"/>
                  </a:lnTo>
                  <a:lnTo>
                    <a:pt x="35" y="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769" y="3138"/>
              <a:ext cx="14" cy="7"/>
            </a:xfrm>
            <a:custGeom>
              <a:rect b="b" l="l" r="r" t="t"/>
              <a:pathLst>
                <a:path extrusionOk="0" h="7" w="14">
                  <a:moveTo>
                    <a:pt x="14" y="4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769" y="3138"/>
              <a:ext cx="14" cy="7"/>
            </a:xfrm>
            <a:custGeom>
              <a:rect b="b" l="l" r="r" t="t"/>
              <a:pathLst>
                <a:path extrusionOk="0" h="7" w="14">
                  <a:moveTo>
                    <a:pt x="14" y="4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14" y="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7" name="Google Shape;487;p45"/>
            <p:cNvCxnSpPr/>
            <p:nvPr/>
          </p:nvCxnSpPr>
          <p:spPr>
            <a:xfrm>
              <a:off x="783" y="3110"/>
              <a:ext cx="24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8" name="Google Shape;488;p45"/>
            <p:cNvCxnSpPr/>
            <p:nvPr/>
          </p:nvCxnSpPr>
          <p:spPr>
            <a:xfrm flipH="1">
              <a:off x="769" y="3131"/>
              <a:ext cx="3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9" name="Google Shape;489;p45"/>
            <p:cNvCxnSpPr/>
            <p:nvPr/>
          </p:nvCxnSpPr>
          <p:spPr>
            <a:xfrm flipH="1" rot="10800000">
              <a:off x="769" y="3110"/>
              <a:ext cx="14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90" name="Google Shape;490;p45"/>
            <p:cNvSpPr txBox="1"/>
            <p:nvPr/>
          </p:nvSpPr>
          <p:spPr>
            <a:xfrm>
              <a:off x="731" y="3097"/>
              <a:ext cx="1" cy="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731" y="3097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731" y="3097"/>
              <a:ext cx="14" cy="24"/>
            </a:xfrm>
            <a:custGeom>
              <a:rect b="b" l="l" r="r" t="t"/>
              <a:pathLst>
                <a:path extrusionOk="0" h="24" w="14">
                  <a:moveTo>
                    <a:pt x="3" y="24"/>
                  </a:moveTo>
                  <a:lnTo>
                    <a:pt x="0" y="0"/>
                  </a:lnTo>
                  <a:lnTo>
                    <a:pt x="14" y="20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731" y="3097"/>
              <a:ext cx="14" cy="24"/>
            </a:xfrm>
            <a:custGeom>
              <a:rect b="b" l="l" r="r" t="t"/>
              <a:pathLst>
                <a:path extrusionOk="0" h="24" w="14">
                  <a:moveTo>
                    <a:pt x="3" y="24"/>
                  </a:moveTo>
                  <a:lnTo>
                    <a:pt x="0" y="0"/>
                  </a:lnTo>
                  <a:lnTo>
                    <a:pt x="14" y="20"/>
                  </a:lnTo>
                  <a:lnTo>
                    <a:pt x="3" y="2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734" y="3117"/>
              <a:ext cx="28" cy="25"/>
            </a:xfrm>
            <a:custGeom>
              <a:rect b="b" l="l" r="r" t="t"/>
              <a:pathLst>
                <a:path extrusionOk="0" h="25" w="28">
                  <a:moveTo>
                    <a:pt x="0" y="25"/>
                  </a:moveTo>
                  <a:lnTo>
                    <a:pt x="0" y="4"/>
                  </a:lnTo>
                  <a:lnTo>
                    <a:pt x="11" y="0"/>
                  </a:lnTo>
                  <a:lnTo>
                    <a:pt x="28" y="18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734" y="3117"/>
              <a:ext cx="28" cy="25"/>
            </a:xfrm>
            <a:custGeom>
              <a:rect b="b" l="l" r="r" t="t"/>
              <a:pathLst>
                <a:path extrusionOk="0" h="25" w="28">
                  <a:moveTo>
                    <a:pt x="0" y="25"/>
                  </a:moveTo>
                  <a:lnTo>
                    <a:pt x="0" y="4"/>
                  </a:lnTo>
                  <a:lnTo>
                    <a:pt x="11" y="0"/>
                  </a:lnTo>
                  <a:lnTo>
                    <a:pt x="28" y="18"/>
                  </a:lnTo>
                  <a:lnTo>
                    <a:pt x="0" y="25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734" y="3135"/>
              <a:ext cx="35" cy="20"/>
            </a:xfrm>
            <a:custGeom>
              <a:rect b="b" l="l" r="r" t="t"/>
              <a:pathLst>
                <a:path extrusionOk="0" h="20" w="35">
                  <a:moveTo>
                    <a:pt x="35" y="10"/>
                  </a:moveTo>
                  <a:lnTo>
                    <a:pt x="0" y="20"/>
                  </a:lnTo>
                  <a:lnTo>
                    <a:pt x="0" y="7"/>
                  </a:lnTo>
                  <a:lnTo>
                    <a:pt x="28" y="0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734" y="3135"/>
              <a:ext cx="35" cy="20"/>
            </a:xfrm>
            <a:custGeom>
              <a:rect b="b" l="l" r="r" t="t"/>
              <a:pathLst>
                <a:path extrusionOk="0" h="20" w="35">
                  <a:moveTo>
                    <a:pt x="35" y="10"/>
                  </a:moveTo>
                  <a:lnTo>
                    <a:pt x="0" y="20"/>
                  </a:lnTo>
                  <a:lnTo>
                    <a:pt x="0" y="7"/>
                  </a:lnTo>
                  <a:lnTo>
                    <a:pt x="28" y="0"/>
                  </a:lnTo>
                  <a:lnTo>
                    <a:pt x="35" y="1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8" name="Google Shape;498;p45"/>
            <p:cNvCxnSpPr/>
            <p:nvPr/>
          </p:nvCxnSpPr>
          <p:spPr>
            <a:xfrm>
              <a:off x="731" y="3097"/>
              <a:ext cx="38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9" name="Google Shape;499;p45"/>
            <p:cNvCxnSpPr/>
            <p:nvPr/>
          </p:nvCxnSpPr>
          <p:spPr>
            <a:xfrm flipH="1">
              <a:off x="734" y="3145"/>
              <a:ext cx="35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0" name="Google Shape;500;p45"/>
            <p:cNvCxnSpPr/>
            <p:nvPr/>
          </p:nvCxnSpPr>
          <p:spPr>
            <a:xfrm rot="10800000">
              <a:off x="731" y="3097"/>
              <a:ext cx="3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01" name="Google Shape;501;p45"/>
            <p:cNvSpPr/>
            <p:nvPr/>
          </p:nvSpPr>
          <p:spPr>
            <a:xfrm>
              <a:off x="509" y="2799"/>
              <a:ext cx="45" cy="56"/>
            </a:xfrm>
            <a:custGeom>
              <a:rect b="b" l="l" r="r" t="t"/>
              <a:pathLst>
                <a:path extrusionOk="0" h="56" w="45">
                  <a:moveTo>
                    <a:pt x="0" y="11"/>
                  </a:moveTo>
                  <a:lnTo>
                    <a:pt x="7" y="56"/>
                  </a:lnTo>
                  <a:lnTo>
                    <a:pt x="45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509" y="2799"/>
              <a:ext cx="45" cy="56"/>
            </a:xfrm>
            <a:custGeom>
              <a:rect b="b" l="l" r="r" t="t"/>
              <a:pathLst>
                <a:path extrusionOk="0" h="56" w="45">
                  <a:moveTo>
                    <a:pt x="0" y="11"/>
                  </a:moveTo>
                  <a:lnTo>
                    <a:pt x="7" y="56"/>
                  </a:lnTo>
                  <a:lnTo>
                    <a:pt x="45" y="0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503" y="2768"/>
              <a:ext cx="69" cy="42"/>
            </a:xfrm>
            <a:custGeom>
              <a:rect b="b" l="l" r="r" t="t"/>
              <a:pathLst>
                <a:path extrusionOk="0" h="42" w="69">
                  <a:moveTo>
                    <a:pt x="0" y="0"/>
                  </a:moveTo>
                  <a:lnTo>
                    <a:pt x="6" y="42"/>
                  </a:lnTo>
                  <a:lnTo>
                    <a:pt x="51" y="31"/>
                  </a:lnTo>
                  <a:lnTo>
                    <a:pt x="6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503" y="2768"/>
              <a:ext cx="69" cy="42"/>
            </a:xfrm>
            <a:custGeom>
              <a:rect b="b" l="l" r="r" t="t"/>
              <a:pathLst>
                <a:path extrusionOk="0" h="42" w="69">
                  <a:moveTo>
                    <a:pt x="0" y="0"/>
                  </a:moveTo>
                  <a:lnTo>
                    <a:pt x="6" y="42"/>
                  </a:lnTo>
                  <a:lnTo>
                    <a:pt x="51" y="31"/>
                  </a:lnTo>
                  <a:lnTo>
                    <a:pt x="69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5" name="Google Shape;505;p45"/>
            <p:cNvCxnSpPr/>
            <p:nvPr/>
          </p:nvCxnSpPr>
          <p:spPr>
            <a:xfrm rot="10800000">
              <a:off x="503" y="2768"/>
              <a:ext cx="69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6" name="Google Shape;506;p45"/>
            <p:cNvCxnSpPr/>
            <p:nvPr/>
          </p:nvCxnSpPr>
          <p:spPr>
            <a:xfrm>
              <a:off x="503" y="2768"/>
              <a:ext cx="13" cy="8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7" name="Google Shape;507;p45"/>
            <p:cNvCxnSpPr/>
            <p:nvPr/>
          </p:nvCxnSpPr>
          <p:spPr>
            <a:xfrm flipH="1" rot="10800000">
              <a:off x="516" y="2772"/>
              <a:ext cx="56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08" name="Google Shape;508;p45"/>
            <p:cNvSpPr/>
            <p:nvPr/>
          </p:nvSpPr>
          <p:spPr>
            <a:xfrm>
              <a:off x="527" y="2927"/>
              <a:ext cx="34" cy="7"/>
            </a:xfrm>
            <a:custGeom>
              <a:rect b="b" l="l" r="r" t="t"/>
              <a:pathLst>
                <a:path extrusionOk="0" h="7" w="34">
                  <a:moveTo>
                    <a:pt x="0" y="7"/>
                  </a:moveTo>
                  <a:lnTo>
                    <a:pt x="0" y="4"/>
                  </a:lnTo>
                  <a:lnTo>
                    <a:pt x="34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527" y="2927"/>
              <a:ext cx="34" cy="7"/>
            </a:xfrm>
            <a:custGeom>
              <a:rect b="b" l="l" r="r" t="t"/>
              <a:pathLst>
                <a:path extrusionOk="0" h="7" w="34">
                  <a:moveTo>
                    <a:pt x="0" y="7"/>
                  </a:moveTo>
                  <a:lnTo>
                    <a:pt x="0" y="4"/>
                  </a:lnTo>
                  <a:lnTo>
                    <a:pt x="34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0" name="Google Shape;510;p45"/>
            <p:cNvCxnSpPr/>
            <p:nvPr/>
          </p:nvCxnSpPr>
          <p:spPr>
            <a:xfrm flipH="1">
              <a:off x="527" y="2927"/>
              <a:ext cx="3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1" name="Google Shape;511;p45"/>
            <p:cNvCxnSpPr/>
            <p:nvPr/>
          </p:nvCxnSpPr>
          <p:spPr>
            <a:xfrm flipH="1" rot="10800000">
              <a:off x="527" y="2931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12" name="Google Shape;512;p45"/>
            <p:cNvCxnSpPr/>
            <p:nvPr/>
          </p:nvCxnSpPr>
          <p:spPr>
            <a:xfrm flipH="1" rot="10800000">
              <a:off x="527" y="2927"/>
              <a:ext cx="3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13" name="Google Shape;513;p45"/>
            <p:cNvSpPr/>
            <p:nvPr/>
          </p:nvSpPr>
          <p:spPr>
            <a:xfrm>
              <a:off x="516" y="2855"/>
              <a:ext cx="35" cy="24"/>
            </a:xfrm>
            <a:custGeom>
              <a:rect b="b" l="l" r="r" t="t"/>
              <a:pathLst>
                <a:path extrusionOk="0" h="24" w="35">
                  <a:moveTo>
                    <a:pt x="0" y="7"/>
                  </a:moveTo>
                  <a:lnTo>
                    <a:pt x="0" y="0"/>
                  </a:lnTo>
                  <a:lnTo>
                    <a:pt x="35" y="17"/>
                  </a:lnTo>
                  <a:lnTo>
                    <a:pt x="35" y="2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516" y="2855"/>
              <a:ext cx="35" cy="24"/>
            </a:xfrm>
            <a:custGeom>
              <a:rect b="b" l="l" r="r" t="t"/>
              <a:pathLst>
                <a:path extrusionOk="0" h="24" w="35">
                  <a:moveTo>
                    <a:pt x="0" y="7"/>
                  </a:moveTo>
                  <a:lnTo>
                    <a:pt x="0" y="0"/>
                  </a:lnTo>
                  <a:lnTo>
                    <a:pt x="35" y="17"/>
                  </a:lnTo>
                  <a:lnTo>
                    <a:pt x="35" y="24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516" y="2862"/>
              <a:ext cx="35" cy="27"/>
            </a:xfrm>
            <a:custGeom>
              <a:rect b="b" l="l" r="r" t="t"/>
              <a:pathLst>
                <a:path extrusionOk="0" h="27" w="35">
                  <a:moveTo>
                    <a:pt x="4" y="10"/>
                  </a:moveTo>
                  <a:lnTo>
                    <a:pt x="0" y="0"/>
                  </a:lnTo>
                  <a:lnTo>
                    <a:pt x="35" y="17"/>
                  </a:lnTo>
                  <a:lnTo>
                    <a:pt x="35" y="27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516" y="2862"/>
              <a:ext cx="35" cy="27"/>
            </a:xfrm>
            <a:custGeom>
              <a:rect b="b" l="l" r="r" t="t"/>
              <a:pathLst>
                <a:path extrusionOk="0" h="27" w="35">
                  <a:moveTo>
                    <a:pt x="4" y="10"/>
                  </a:moveTo>
                  <a:lnTo>
                    <a:pt x="0" y="0"/>
                  </a:lnTo>
                  <a:lnTo>
                    <a:pt x="35" y="17"/>
                  </a:lnTo>
                  <a:lnTo>
                    <a:pt x="35" y="27"/>
                  </a:lnTo>
                  <a:lnTo>
                    <a:pt x="4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520" y="2872"/>
              <a:ext cx="34" cy="28"/>
            </a:xfrm>
            <a:custGeom>
              <a:rect b="b" l="l" r="r" t="t"/>
              <a:pathLst>
                <a:path extrusionOk="0" h="28" w="34">
                  <a:moveTo>
                    <a:pt x="0" y="10"/>
                  </a:moveTo>
                  <a:lnTo>
                    <a:pt x="0" y="0"/>
                  </a:lnTo>
                  <a:lnTo>
                    <a:pt x="31" y="17"/>
                  </a:lnTo>
                  <a:lnTo>
                    <a:pt x="34" y="2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520" y="2872"/>
              <a:ext cx="34" cy="28"/>
            </a:xfrm>
            <a:custGeom>
              <a:rect b="b" l="l" r="r" t="t"/>
              <a:pathLst>
                <a:path extrusionOk="0" h="28" w="34">
                  <a:moveTo>
                    <a:pt x="0" y="10"/>
                  </a:moveTo>
                  <a:lnTo>
                    <a:pt x="0" y="0"/>
                  </a:lnTo>
                  <a:lnTo>
                    <a:pt x="31" y="17"/>
                  </a:lnTo>
                  <a:lnTo>
                    <a:pt x="34" y="28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520" y="2882"/>
              <a:ext cx="38" cy="28"/>
            </a:xfrm>
            <a:custGeom>
              <a:rect b="b" l="l" r="r" t="t"/>
              <a:pathLst>
                <a:path extrusionOk="0" h="28" w="38">
                  <a:moveTo>
                    <a:pt x="3" y="11"/>
                  </a:moveTo>
                  <a:lnTo>
                    <a:pt x="0" y="0"/>
                  </a:lnTo>
                  <a:lnTo>
                    <a:pt x="34" y="18"/>
                  </a:lnTo>
                  <a:lnTo>
                    <a:pt x="38" y="28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520" y="2882"/>
              <a:ext cx="38" cy="28"/>
            </a:xfrm>
            <a:custGeom>
              <a:rect b="b" l="l" r="r" t="t"/>
              <a:pathLst>
                <a:path extrusionOk="0" h="28" w="38">
                  <a:moveTo>
                    <a:pt x="3" y="11"/>
                  </a:moveTo>
                  <a:lnTo>
                    <a:pt x="0" y="0"/>
                  </a:lnTo>
                  <a:lnTo>
                    <a:pt x="34" y="18"/>
                  </a:lnTo>
                  <a:lnTo>
                    <a:pt x="38" y="28"/>
                  </a:lnTo>
                  <a:lnTo>
                    <a:pt x="3" y="1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523" y="2893"/>
              <a:ext cx="35" cy="27"/>
            </a:xfrm>
            <a:custGeom>
              <a:rect b="b" l="l" r="r" t="t"/>
              <a:pathLst>
                <a:path extrusionOk="0" h="27" w="35">
                  <a:moveTo>
                    <a:pt x="0" y="7"/>
                  </a:moveTo>
                  <a:lnTo>
                    <a:pt x="0" y="0"/>
                  </a:lnTo>
                  <a:lnTo>
                    <a:pt x="35" y="17"/>
                  </a:lnTo>
                  <a:lnTo>
                    <a:pt x="35" y="2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523" y="2893"/>
              <a:ext cx="35" cy="27"/>
            </a:xfrm>
            <a:custGeom>
              <a:rect b="b" l="l" r="r" t="t"/>
              <a:pathLst>
                <a:path extrusionOk="0" h="27" w="35">
                  <a:moveTo>
                    <a:pt x="0" y="7"/>
                  </a:moveTo>
                  <a:lnTo>
                    <a:pt x="0" y="0"/>
                  </a:lnTo>
                  <a:lnTo>
                    <a:pt x="35" y="17"/>
                  </a:lnTo>
                  <a:lnTo>
                    <a:pt x="35" y="27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523" y="2900"/>
              <a:ext cx="38" cy="31"/>
            </a:xfrm>
            <a:custGeom>
              <a:rect b="b" l="l" r="r" t="t"/>
              <a:pathLst>
                <a:path extrusionOk="0" h="31" w="38">
                  <a:moveTo>
                    <a:pt x="4" y="3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38" y="27"/>
                  </a:lnTo>
                  <a:lnTo>
                    <a:pt x="4" y="3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523" y="2900"/>
              <a:ext cx="38" cy="31"/>
            </a:xfrm>
            <a:custGeom>
              <a:rect b="b" l="l" r="r" t="t"/>
              <a:pathLst>
                <a:path extrusionOk="0" h="31" w="38">
                  <a:moveTo>
                    <a:pt x="4" y="3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38" y="27"/>
                  </a:lnTo>
                  <a:lnTo>
                    <a:pt x="4" y="3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5" name="Google Shape;525;p45"/>
            <p:cNvCxnSpPr/>
            <p:nvPr/>
          </p:nvCxnSpPr>
          <p:spPr>
            <a:xfrm flipH="1">
              <a:off x="527" y="2927"/>
              <a:ext cx="3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26" name="Google Shape;526;p45"/>
            <p:cNvCxnSpPr/>
            <p:nvPr/>
          </p:nvCxnSpPr>
          <p:spPr>
            <a:xfrm rot="10800000">
              <a:off x="516" y="2855"/>
              <a:ext cx="11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27" name="Google Shape;527;p45"/>
            <p:cNvCxnSpPr/>
            <p:nvPr/>
          </p:nvCxnSpPr>
          <p:spPr>
            <a:xfrm>
              <a:off x="516" y="2855"/>
              <a:ext cx="35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28" name="Google Shape;528;p45"/>
            <p:cNvCxnSpPr/>
            <p:nvPr/>
          </p:nvCxnSpPr>
          <p:spPr>
            <a:xfrm>
              <a:off x="551" y="2872"/>
              <a:ext cx="10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29" name="Google Shape;529;p45"/>
            <p:cNvSpPr/>
            <p:nvPr/>
          </p:nvSpPr>
          <p:spPr>
            <a:xfrm>
              <a:off x="516" y="2855"/>
              <a:ext cx="35" cy="17"/>
            </a:xfrm>
            <a:custGeom>
              <a:rect b="b" l="l" r="r" t="t"/>
              <a:pathLst>
                <a:path extrusionOk="0" h="17" w="35">
                  <a:moveTo>
                    <a:pt x="0" y="0"/>
                  </a:moveTo>
                  <a:lnTo>
                    <a:pt x="0" y="0"/>
                  </a:lnTo>
                  <a:lnTo>
                    <a:pt x="35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516" y="2855"/>
              <a:ext cx="35" cy="17"/>
            </a:xfrm>
            <a:custGeom>
              <a:rect b="b" l="l" r="r" t="t"/>
              <a:pathLst>
                <a:path extrusionOk="0" h="17" w="35">
                  <a:moveTo>
                    <a:pt x="0" y="0"/>
                  </a:moveTo>
                  <a:lnTo>
                    <a:pt x="0" y="0"/>
                  </a:lnTo>
                  <a:lnTo>
                    <a:pt x="35" y="1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1" name="Google Shape;531;p45"/>
            <p:cNvCxnSpPr/>
            <p:nvPr/>
          </p:nvCxnSpPr>
          <p:spPr>
            <a:xfrm rot="10800000">
              <a:off x="516" y="2855"/>
              <a:ext cx="35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2" name="Google Shape;532;p45"/>
            <p:cNvCxnSpPr/>
            <p:nvPr/>
          </p:nvCxnSpPr>
          <p:spPr>
            <a:xfrm>
              <a:off x="516" y="2855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3" name="Google Shape;533;p45"/>
            <p:cNvCxnSpPr/>
            <p:nvPr/>
          </p:nvCxnSpPr>
          <p:spPr>
            <a:xfrm>
              <a:off x="516" y="2855"/>
              <a:ext cx="35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34" name="Google Shape;534;p45"/>
            <p:cNvSpPr/>
            <p:nvPr/>
          </p:nvSpPr>
          <p:spPr>
            <a:xfrm>
              <a:off x="917" y="3000"/>
              <a:ext cx="139" cy="97"/>
            </a:xfrm>
            <a:custGeom>
              <a:rect b="b" l="l" r="r" t="t"/>
              <a:pathLst>
                <a:path extrusionOk="0" h="97" w="139">
                  <a:moveTo>
                    <a:pt x="139" y="0"/>
                  </a:moveTo>
                  <a:lnTo>
                    <a:pt x="139" y="24"/>
                  </a:lnTo>
                  <a:lnTo>
                    <a:pt x="0" y="97"/>
                  </a:lnTo>
                  <a:lnTo>
                    <a:pt x="35" y="62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917" y="3000"/>
              <a:ext cx="139" cy="97"/>
            </a:xfrm>
            <a:custGeom>
              <a:rect b="b" l="l" r="r" t="t"/>
              <a:pathLst>
                <a:path extrusionOk="0" h="97" w="139">
                  <a:moveTo>
                    <a:pt x="139" y="0"/>
                  </a:moveTo>
                  <a:lnTo>
                    <a:pt x="139" y="24"/>
                  </a:lnTo>
                  <a:lnTo>
                    <a:pt x="0" y="97"/>
                  </a:lnTo>
                  <a:lnTo>
                    <a:pt x="35" y="62"/>
                  </a:lnTo>
                  <a:lnTo>
                    <a:pt x="139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952" y="2965"/>
              <a:ext cx="104" cy="97"/>
            </a:xfrm>
            <a:custGeom>
              <a:rect b="b" l="l" r="r" t="t"/>
              <a:pathLst>
                <a:path extrusionOk="0" h="97" w="104">
                  <a:moveTo>
                    <a:pt x="100" y="0"/>
                  </a:moveTo>
                  <a:lnTo>
                    <a:pt x="104" y="35"/>
                  </a:lnTo>
                  <a:lnTo>
                    <a:pt x="0" y="97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952" y="2965"/>
              <a:ext cx="104" cy="97"/>
            </a:xfrm>
            <a:custGeom>
              <a:rect b="b" l="l" r="r" t="t"/>
              <a:pathLst>
                <a:path extrusionOk="0" h="97" w="104">
                  <a:moveTo>
                    <a:pt x="100" y="0"/>
                  </a:moveTo>
                  <a:lnTo>
                    <a:pt x="104" y="35"/>
                  </a:lnTo>
                  <a:lnTo>
                    <a:pt x="0" y="97"/>
                  </a:lnTo>
                  <a:lnTo>
                    <a:pt x="10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8" name="Google Shape;538;p45"/>
            <p:cNvCxnSpPr/>
            <p:nvPr/>
          </p:nvCxnSpPr>
          <p:spPr>
            <a:xfrm flipH="1" rot="10800000">
              <a:off x="917" y="2965"/>
              <a:ext cx="135" cy="13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9" name="Google Shape;539;p45"/>
            <p:cNvCxnSpPr/>
            <p:nvPr/>
          </p:nvCxnSpPr>
          <p:spPr>
            <a:xfrm>
              <a:off x="1052" y="2965"/>
              <a:ext cx="4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0" name="Google Shape;540;p45"/>
            <p:cNvCxnSpPr/>
            <p:nvPr/>
          </p:nvCxnSpPr>
          <p:spPr>
            <a:xfrm flipH="1">
              <a:off x="917" y="3024"/>
              <a:ext cx="139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41" name="Google Shape;541;p45"/>
            <p:cNvSpPr/>
            <p:nvPr/>
          </p:nvSpPr>
          <p:spPr>
            <a:xfrm>
              <a:off x="1014" y="3052"/>
              <a:ext cx="31" cy="7"/>
            </a:xfrm>
            <a:custGeom>
              <a:rect b="b" l="l" r="r" t="t"/>
              <a:pathLst>
                <a:path extrusionOk="0" h="7" w="31">
                  <a:moveTo>
                    <a:pt x="4" y="3"/>
                  </a:moveTo>
                  <a:lnTo>
                    <a:pt x="0" y="7"/>
                  </a:lnTo>
                  <a:lnTo>
                    <a:pt x="31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1014" y="3052"/>
              <a:ext cx="31" cy="7"/>
            </a:xfrm>
            <a:custGeom>
              <a:rect b="b" l="l" r="r" t="t"/>
              <a:pathLst>
                <a:path extrusionOk="0" h="7" w="31">
                  <a:moveTo>
                    <a:pt x="4" y="3"/>
                  </a:moveTo>
                  <a:lnTo>
                    <a:pt x="0" y="7"/>
                  </a:lnTo>
                  <a:lnTo>
                    <a:pt x="31" y="0"/>
                  </a:lnTo>
                  <a:lnTo>
                    <a:pt x="4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1018" y="3024"/>
              <a:ext cx="38" cy="31"/>
            </a:xfrm>
            <a:custGeom>
              <a:rect b="b" l="l" r="r" t="t"/>
              <a:pathLst>
                <a:path extrusionOk="0" h="31" w="38">
                  <a:moveTo>
                    <a:pt x="34" y="28"/>
                  </a:moveTo>
                  <a:lnTo>
                    <a:pt x="38" y="0"/>
                  </a:lnTo>
                  <a:lnTo>
                    <a:pt x="0" y="31"/>
                  </a:lnTo>
                  <a:lnTo>
                    <a:pt x="27" y="28"/>
                  </a:lnTo>
                  <a:lnTo>
                    <a:pt x="34" y="2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1018" y="3024"/>
              <a:ext cx="38" cy="31"/>
            </a:xfrm>
            <a:custGeom>
              <a:rect b="b" l="l" r="r" t="t"/>
              <a:pathLst>
                <a:path extrusionOk="0" h="31" w="38">
                  <a:moveTo>
                    <a:pt x="34" y="28"/>
                  </a:moveTo>
                  <a:lnTo>
                    <a:pt x="38" y="0"/>
                  </a:lnTo>
                  <a:lnTo>
                    <a:pt x="0" y="31"/>
                  </a:lnTo>
                  <a:lnTo>
                    <a:pt x="27" y="28"/>
                  </a:lnTo>
                  <a:lnTo>
                    <a:pt x="34" y="2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5" name="Google Shape;545;p45"/>
            <p:cNvCxnSpPr/>
            <p:nvPr/>
          </p:nvCxnSpPr>
          <p:spPr>
            <a:xfrm flipH="1" rot="10800000">
              <a:off x="1014" y="3052"/>
              <a:ext cx="3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6" name="Google Shape;546;p45"/>
            <p:cNvCxnSpPr/>
            <p:nvPr/>
          </p:nvCxnSpPr>
          <p:spPr>
            <a:xfrm flipH="1" rot="10800000">
              <a:off x="1052" y="3024"/>
              <a:ext cx="4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7" name="Google Shape;547;p45"/>
            <p:cNvCxnSpPr/>
            <p:nvPr/>
          </p:nvCxnSpPr>
          <p:spPr>
            <a:xfrm flipH="1">
              <a:off x="1014" y="3024"/>
              <a:ext cx="42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48" name="Google Shape;548;p45"/>
            <p:cNvSpPr/>
            <p:nvPr/>
          </p:nvSpPr>
          <p:spPr>
            <a:xfrm>
              <a:off x="914" y="3052"/>
              <a:ext cx="38" cy="45"/>
            </a:xfrm>
            <a:custGeom>
              <a:rect b="b" l="l" r="r" t="t"/>
              <a:pathLst>
                <a:path extrusionOk="0" h="45" w="38">
                  <a:moveTo>
                    <a:pt x="24" y="0"/>
                  </a:moveTo>
                  <a:lnTo>
                    <a:pt x="0" y="45"/>
                  </a:lnTo>
                  <a:lnTo>
                    <a:pt x="3" y="45"/>
                  </a:lnTo>
                  <a:lnTo>
                    <a:pt x="38" y="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914" y="3052"/>
              <a:ext cx="38" cy="45"/>
            </a:xfrm>
            <a:custGeom>
              <a:rect b="b" l="l" r="r" t="t"/>
              <a:pathLst>
                <a:path extrusionOk="0" h="45" w="38">
                  <a:moveTo>
                    <a:pt x="24" y="0"/>
                  </a:moveTo>
                  <a:lnTo>
                    <a:pt x="0" y="45"/>
                  </a:lnTo>
                  <a:lnTo>
                    <a:pt x="3" y="45"/>
                  </a:lnTo>
                  <a:lnTo>
                    <a:pt x="38" y="10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938" y="2931"/>
              <a:ext cx="114" cy="131"/>
            </a:xfrm>
            <a:custGeom>
              <a:rect b="b" l="l" r="r" t="t"/>
              <a:pathLst>
                <a:path extrusionOk="0" h="131" w="114">
                  <a:moveTo>
                    <a:pt x="114" y="34"/>
                  </a:moveTo>
                  <a:lnTo>
                    <a:pt x="55" y="0"/>
                  </a:lnTo>
                  <a:lnTo>
                    <a:pt x="0" y="121"/>
                  </a:lnTo>
                  <a:lnTo>
                    <a:pt x="14" y="131"/>
                  </a:lnTo>
                  <a:lnTo>
                    <a:pt x="114" y="3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938" y="2931"/>
              <a:ext cx="114" cy="131"/>
            </a:xfrm>
            <a:custGeom>
              <a:rect b="b" l="l" r="r" t="t"/>
              <a:pathLst>
                <a:path extrusionOk="0" h="131" w="114">
                  <a:moveTo>
                    <a:pt x="114" y="34"/>
                  </a:moveTo>
                  <a:lnTo>
                    <a:pt x="55" y="0"/>
                  </a:lnTo>
                  <a:lnTo>
                    <a:pt x="0" y="121"/>
                  </a:lnTo>
                  <a:lnTo>
                    <a:pt x="14" y="131"/>
                  </a:lnTo>
                  <a:lnTo>
                    <a:pt x="114" y="3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2" name="Google Shape;552;p45"/>
            <p:cNvCxnSpPr/>
            <p:nvPr/>
          </p:nvCxnSpPr>
          <p:spPr>
            <a:xfrm flipH="1" rot="10800000">
              <a:off x="917" y="2965"/>
              <a:ext cx="135" cy="13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3" name="Google Shape;553;p45"/>
            <p:cNvCxnSpPr/>
            <p:nvPr/>
          </p:nvCxnSpPr>
          <p:spPr>
            <a:xfrm rot="10800000">
              <a:off x="993" y="2931"/>
              <a:ext cx="59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4" name="Google Shape;554;p45"/>
            <p:cNvCxnSpPr/>
            <p:nvPr/>
          </p:nvCxnSpPr>
          <p:spPr>
            <a:xfrm flipH="1">
              <a:off x="914" y="2931"/>
              <a:ext cx="79" cy="1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5" name="Google Shape;555;p45"/>
            <p:cNvCxnSpPr/>
            <p:nvPr/>
          </p:nvCxnSpPr>
          <p:spPr>
            <a:xfrm>
              <a:off x="914" y="3097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56" name="Google Shape;556;p45"/>
            <p:cNvSpPr/>
            <p:nvPr/>
          </p:nvSpPr>
          <p:spPr>
            <a:xfrm>
              <a:off x="914" y="2900"/>
              <a:ext cx="38" cy="197"/>
            </a:xfrm>
            <a:custGeom>
              <a:rect b="b" l="l" r="r" t="t"/>
              <a:pathLst>
                <a:path extrusionOk="0" h="197" w="38">
                  <a:moveTo>
                    <a:pt x="38" y="7"/>
                  </a:moveTo>
                  <a:lnTo>
                    <a:pt x="28" y="0"/>
                  </a:lnTo>
                  <a:lnTo>
                    <a:pt x="0" y="197"/>
                  </a:lnTo>
                  <a:lnTo>
                    <a:pt x="24" y="152"/>
                  </a:lnTo>
                  <a:lnTo>
                    <a:pt x="38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914" y="2900"/>
              <a:ext cx="38" cy="197"/>
            </a:xfrm>
            <a:custGeom>
              <a:rect b="b" l="l" r="r" t="t"/>
              <a:pathLst>
                <a:path extrusionOk="0" h="197" w="38">
                  <a:moveTo>
                    <a:pt x="38" y="7"/>
                  </a:moveTo>
                  <a:lnTo>
                    <a:pt x="28" y="0"/>
                  </a:lnTo>
                  <a:lnTo>
                    <a:pt x="0" y="197"/>
                  </a:lnTo>
                  <a:lnTo>
                    <a:pt x="24" y="152"/>
                  </a:lnTo>
                  <a:lnTo>
                    <a:pt x="38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938" y="2907"/>
              <a:ext cx="55" cy="145"/>
            </a:xfrm>
            <a:custGeom>
              <a:rect b="b" l="l" r="r" t="t"/>
              <a:pathLst>
                <a:path extrusionOk="0" h="145" w="55">
                  <a:moveTo>
                    <a:pt x="55" y="24"/>
                  </a:moveTo>
                  <a:lnTo>
                    <a:pt x="14" y="0"/>
                  </a:lnTo>
                  <a:lnTo>
                    <a:pt x="0" y="145"/>
                  </a:lnTo>
                  <a:lnTo>
                    <a:pt x="55" y="2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938" y="2907"/>
              <a:ext cx="55" cy="145"/>
            </a:xfrm>
            <a:custGeom>
              <a:rect b="b" l="l" r="r" t="t"/>
              <a:pathLst>
                <a:path extrusionOk="0" h="145" w="55">
                  <a:moveTo>
                    <a:pt x="55" y="24"/>
                  </a:moveTo>
                  <a:lnTo>
                    <a:pt x="14" y="0"/>
                  </a:lnTo>
                  <a:lnTo>
                    <a:pt x="0" y="145"/>
                  </a:lnTo>
                  <a:lnTo>
                    <a:pt x="55" y="2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0" name="Google Shape;560;p45"/>
            <p:cNvCxnSpPr/>
            <p:nvPr/>
          </p:nvCxnSpPr>
          <p:spPr>
            <a:xfrm flipH="1" rot="10800000">
              <a:off x="914" y="2931"/>
              <a:ext cx="79" cy="1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61" name="Google Shape;561;p45"/>
            <p:cNvCxnSpPr/>
            <p:nvPr/>
          </p:nvCxnSpPr>
          <p:spPr>
            <a:xfrm rot="10800000">
              <a:off x="942" y="2900"/>
              <a:ext cx="5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62" name="Google Shape;562;p45"/>
            <p:cNvCxnSpPr/>
            <p:nvPr/>
          </p:nvCxnSpPr>
          <p:spPr>
            <a:xfrm flipH="1">
              <a:off x="914" y="2900"/>
              <a:ext cx="28" cy="1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63" name="Google Shape;563;p45"/>
            <p:cNvSpPr/>
            <p:nvPr/>
          </p:nvSpPr>
          <p:spPr>
            <a:xfrm>
              <a:off x="617" y="2775"/>
              <a:ext cx="58" cy="94"/>
            </a:xfrm>
            <a:custGeom>
              <a:rect b="b" l="l" r="r" t="t"/>
              <a:pathLst>
                <a:path extrusionOk="0" h="94" w="58">
                  <a:moveTo>
                    <a:pt x="0" y="0"/>
                  </a:moveTo>
                  <a:lnTo>
                    <a:pt x="3" y="0"/>
                  </a:lnTo>
                  <a:lnTo>
                    <a:pt x="58" y="31"/>
                  </a:lnTo>
                  <a:lnTo>
                    <a:pt x="20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617" y="2775"/>
              <a:ext cx="58" cy="94"/>
            </a:xfrm>
            <a:custGeom>
              <a:rect b="b" l="l" r="r" t="t"/>
              <a:pathLst>
                <a:path extrusionOk="0" h="94" w="58">
                  <a:moveTo>
                    <a:pt x="0" y="0"/>
                  </a:moveTo>
                  <a:lnTo>
                    <a:pt x="3" y="0"/>
                  </a:lnTo>
                  <a:lnTo>
                    <a:pt x="58" y="31"/>
                  </a:lnTo>
                  <a:lnTo>
                    <a:pt x="20" y="9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620" y="2775"/>
              <a:ext cx="69" cy="31"/>
            </a:xfrm>
            <a:custGeom>
              <a:rect b="b" l="l" r="r" t="t"/>
              <a:pathLst>
                <a:path extrusionOk="0" h="31" w="69">
                  <a:moveTo>
                    <a:pt x="0" y="0"/>
                  </a:moveTo>
                  <a:lnTo>
                    <a:pt x="69" y="11"/>
                  </a:lnTo>
                  <a:lnTo>
                    <a:pt x="55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620" y="2775"/>
              <a:ext cx="69" cy="31"/>
            </a:xfrm>
            <a:custGeom>
              <a:rect b="b" l="l" r="r" t="t"/>
              <a:pathLst>
                <a:path extrusionOk="0" h="31" w="69">
                  <a:moveTo>
                    <a:pt x="0" y="0"/>
                  </a:moveTo>
                  <a:lnTo>
                    <a:pt x="69" y="11"/>
                  </a:lnTo>
                  <a:lnTo>
                    <a:pt x="55" y="3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7" name="Google Shape;567;p45"/>
            <p:cNvCxnSpPr/>
            <p:nvPr/>
          </p:nvCxnSpPr>
          <p:spPr>
            <a:xfrm rot="10800000">
              <a:off x="617" y="2775"/>
              <a:ext cx="20" cy="9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617" y="2775"/>
              <a:ext cx="72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69" name="Google Shape;569;p45"/>
            <p:cNvCxnSpPr/>
            <p:nvPr/>
          </p:nvCxnSpPr>
          <p:spPr>
            <a:xfrm flipH="1">
              <a:off x="637" y="2786"/>
              <a:ext cx="52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70" name="Google Shape;570;p45"/>
            <p:cNvSpPr/>
            <p:nvPr/>
          </p:nvSpPr>
          <p:spPr>
            <a:xfrm>
              <a:off x="586" y="2775"/>
              <a:ext cx="51" cy="94"/>
            </a:xfrm>
            <a:custGeom>
              <a:rect b="b" l="l" r="r" t="t"/>
              <a:pathLst>
                <a:path extrusionOk="0" h="94" w="51">
                  <a:moveTo>
                    <a:pt x="31" y="0"/>
                  </a:moveTo>
                  <a:lnTo>
                    <a:pt x="31" y="0"/>
                  </a:lnTo>
                  <a:lnTo>
                    <a:pt x="51" y="94"/>
                  </a:lnTo>
                  <a:lnTo>
                    <a:pt x="38" y="90"/>
                  </a:lnTo>
                  <a:lnTo>
                    <a:pt x="0" y="2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586" y="2775"/>
              <a:ext cx="51" cy="94"/>
            </a:xfrm>
            <a:custGeom>
              <a:rect b="b" l="l" r="r" t="t"/>
              <a:pathLst>
                <a:path extrusionOk="0" h="94" w="51">
                  <a:moveTo>
                    <a:pt x="31" y="0"/>
                  </a:moveTo>
                  <a:lnTo>
                    <a:pt x="31" y="0"/>
                  </a:lnTo>
                  <a:lnTo>
                    <a:pt x="51" y="94"/>
                  </a:lnTo>
                  <a:lnTo>
                    <a:pt x="38" y="90"/>
                  </a:lnTo>
                  <a:lnTo>
                    <a:pt x="0" y="21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572" y="2772"/>
              <a:ext cx="45" cy="24"/>
            </a:xfrm>
            <a:custGeom>
              <a:rect b="b" l="l" r="r" t="t"/>
              <a:pathLst>
                <a:path extrusionOk="0" h="24" w="45">
                  <a:moveTo>
                    <a:pt x="0" y="0"/>
                  </a:moveTo>
                  <a:lnTo>
                    <a:pt x="45" y="3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572" y="2772"/>
              <a:ext cx="45" cy="24"/>
            </a:xfrm>
            <a:custGeom>
              <a:rect b="b" l="l" r="r" t="t"/>
              <a:pathLst>
                <a:path extrusionOk="0" h="24" w="45">
                  <a:moveTo>
                    <a:pt x="0" y="0"/>
                  </a:moveTo>
                  <a:lnTo>
                    <a:pt x="45" y="3"/>
                  </a:lnTo>
                  <a:lnTo>
                    <a:pt x="14" y="2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4" name="Google Shape;574;p45"/>
            <p:cNvCxnSpPr/>
            <p:nvPr/>
          </p:nvCxnSpPr>
          <p:spPr>
            <a:xfrm rot="10800000">
              <a:off x="572" y="2772"/>
              <a:ext cx="52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5" name="Google Shape;575;p45"/>
            <p:cNvCxnSpPr/>
            <p:nvPr/>
          </p:nvCxnSpPr>
          <p:spPr>
            <a:xfrm>
              <a:off x="572" y="2772"/>
              <a:ext cx="45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6" name="Google Shape;576;p45"/>
            <p:cNvCxnSpPr/>
            <p:nvPr/>
          </p:nvCxnSpPr>
          <p:spPr>
            <a:xfrm>
              <a:off x="617" y="2775"/>
              <a:ext cx="20" cy="9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7" name="Google Shape;577;p45"/>
            <p:cNvCxnSpPr/>
            <p:nvPr/>
          </p:nvCxnSpPr>
          <p:spPr>
            <a:xfrm rot="10800000">
              <a:off x="624" y="2865"/>
              <a:ext cx="1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78" name="Google Shape;578;p45"/>
            <p:cNvSpPr/>
            <p:nvPr/>
          </p:nvSpPr>
          <p:spPr>
            <a:xfrm>
              <a:off x="852" y="2841"/>
              <a:ext cx="38" cy="41"/>
            </a:xfrm>
            <a:custGeom>
              <a:rect b="b" l="l" r="r" t="t"/>
              <a:pathLst>
                <a:path extrusionOk="0" h="41" w="38">
                  <a:moveTo>
                    <a:pt x="38" y="24"/>
                  </a:moveTo>
                  <a:lnTo>
                    <a:pt x="3" y="0"/>
                  </a:lnTo>
                  <a:lnTo>
                    <a:pt x="0" y="41"/>
                  </a:lnTo>
                  <a:lnTo>
                    <a:pt x="38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852" y="2841"/>
              <a:ext cx="38" cy="41"/>
            </a:xfrm>
            <a:custGeom>
              <a:rect b="b" l="l" r="r" t="t"/>
              <a:pathLst>
                <a:path extrusionOk="0" h="41" w="38">
                  <a:moveTo>
                    <a:pt x="38" y="24"/>
                  </a:moveTo>
                  <a:lnTo>
                    <a:pt x="3" y="0"/>
                  </a:lnTo>
                  <a:lnTo>
                    <a:pt x="0" y="41"/>
                  </a:lnTo>
                  <a:lnTo>
                    <a:pt x="38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0" name="Google Shape;580;p45"/>
            <p:cNvCxnSpPr/>
            <p:nvPr/>
          </p:nvCxnSpPr>
          <p:spPr>
            <a:xfrm flipH="1" rot="10800000">
              <a:off x="852" y="2865"/>
              <a:ext cx="38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1" name="Google Shape;581;p45"/>
            <p:cNvCxnSpPr/>
            <p:nvPr/>
          </p:nvCxnSpPr>
          <p:spPr>
            <a:xfrm rot="10800000">
              <a:off x="855" y="2841"/>
              <a:ext cx="3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582" name="Google Shape;582;p45"/>
          <p:cNvGrpSpPr/>
          <p:nvPr/>
        </p:nvGrpSpPr>
        <p:grpSpPr>
          <a:xfrm>
            <a:off x="819150" y="4400550"/>
            <a:ext cx="676275" cy="608012"/>
            <a:chOff x="516" y="2772"/>
            <a:chExt cx="426" cy="383"/>
          </a:xfrm>
        </p:grpSpPr>
        <p:cxnSp>
          <p:nvCxnSpPr>
            <p:cNvPr id="583" name="Google Shape;583;p45"/>
            <p:cNvCxnSpPr/>
            <p:nvPr/>
          </p:nvCxnSpPr>
          <p:spPr>
            <a:xfrm flipH="1">
              <a:off x="852" y="2841"/>
              <a:ext cx="3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84" name="Google Shape;584;p45"/>
            <p:cNvSpPr/>
            <p:nvPr/>
          </p:nvSpPr>
          <p:spPr>
            <a:xfrm>
              <a:off x="886" y="2913"/>
              <a:ext cx="14" cy="21"/>
            </a:xfrm>
            <a:custGeom>
              <a:rect b="b" l="l" r="r" t="t"/>
              <a:pathLst>
                <a:path extrusionOk="0" h="21" w="14">
                  <a:moveTo>
                    <a:pt x="0" y="0"/>
                  </a:moveTo>
                  <a:lnTo>
                    <a:pt x="0" y="21"/>
                  </a:lnTo>
                  <a:lnTo>
                    <a:pt x="1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886" y="2913"/>
              <a:ext cx="14" cy="21"/>
            </a:xfrm>
            <a:custGeom>
              <a:rect b="b" l="l" r="r" t="t"/>
              <a:pathLst>
                <a:path extrusionOk="0" h="21" w="14">
                  <a:moveTo>
                    <a:pt x="0" y="0"/>
                  </a:moveTo>
                  <a:lnTo>
                    <a:pt x="0" y="21"/>
                  </a:lnTo>
                  <a:lnTo>
                    <a:pt x="14" y="1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886" y="2865"/>
              <a:ext cx="56" cy="62"/>
            </a:xfrm>
            <a:custGeom>
              <a:rect b="b" l="l" r="r" t="t"/>
              <a:pathLst>
                <a:path extrusionOk="0" h="62" w="56">
                  <a:moveTo>
                    <a:pt x="56" y="35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14" y="62"/>
                  </a:lnTo>
                  <a:lnTo>
                    <a:pt x="56" y="3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886" y="2865"/>
              <a:ext cx="56" cy="62"/>
            </a:xfrm>
            <a:custGeom>
              <a:rect b="b" l="l" r="r" t="t"/>
              <a:pathLst>
                <a:path extrusionOk="0" h="62" w="56">
                  <a:moveTo>
                    <a:pt x="56" y="35"/>
                  </a:moveTo>
                  <a:lnTo>
                    <a:pt x="4" y="0"/>
                  </a:lnTo>
                  <a:lnTo>
                    <a:pt x="0" y="48"/>
                  </a:lnTo>
                  <a:lnTo>
                    <a:pt x="14" y="62"/>
                  </a:lnTo>
                  <a:lnTo>
                    <a:pt x="56" y="3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8" name="Google Shape;588;p45"/>
            <p:cNvCxnSpPr/>
            <p:nvPr/>
          </p:nvCxnSpPr>
          <p:spPr>
            <a:xfrm flipH="1" rot="10800000">
              <a:off x="886" y="2900"/>
              <a:ext cx="56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9" name="Google Shape;589;p45"/>
            <p:cNvCxnSpPr/>
            <p:nvPr/>
          </p:nvCxnSpPr>
          <p:spPr>
            <a:xfrm rot="10800000">
              <a:off x="890" y="2865"/>
              <a:ext cx="52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0" name="Google Shape;590;p45"/>
            <p:cNvCxnSpPr/>
            <p:nvPr/>
          </p:nvCxnSpPr>
          <p:spPr>
            <a:xfrm flipH="1">
              <a:off x="886" y="2865"/>
              <a:ext cx="4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91" name="Google Shape;591;p45"/>
            <p:cNvSpPr/>
            <p:nvPr/>
          </p:nvSpPr>
          <p:spPr>
            <a:xfrm>
              <a:off x="637" y="2806"/>
              <a:ext cx="76" cy="63"/>
            </a:xfrm>
            <a:custGeom>
              <a:rect b="b" l="l" r="r" t="t"/>
              <a:pathLst>
                <a:path extrusionOk="0" h="63" w="76">
                  <a:moveTo>
                    <a:pt x="76" y="11"/>
                  </a:moveTo>
                  <a:lnTo>
                    <a:pt x="18" y="63"/>
                  </a:lnTo>
                  <a:lnTo>
                    <a:pt x="0" y="63"/>
                  </a:lnTo>
                  <a:lnTo>
                    <a:pt x="38" y="0"/>
                  </a:lnTo>
                  <a:lnTo>
                    <a:pt x="76" y="1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637" y="2806"/>
              <a:ext cx="76" cy="63"/>
            </a:xfrm>
            <a:custGeom>
              <a:rect b="b" l="l" r="r" t="t"/>
              <a:pathLst>
                <a:path extrusionOk="0" h="63" w="76">
                  <a:moveTo>
                    <a:pt x="76" y="11"/>
                  </a:moveTo>
                  <a:lnTo>
                    <a:pt x="18" y="63"/>
                  </a:lnTo>
                  <a:lnTo>
                    <a:pt x="0" y="63"/>
                  </a:lnTo>
                  <a:lnTo>
                    <a:pt x="38" y="0"/>
                  </a:lnTo>
                  <a:lnTo>
                    <a:pt x="76" y="1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675" y="2786"/>
              <a:ext cx="63" cy="31"/>
            </a:xfrm>
            <a:custGeom>
              <a:rect b="b" l="l" r="r" t="t"/>
              <a:pathLst>
                <a:path extrusionOk="0" h="31" w="63">
                  <a:moveTo>
                    <a:pt x="14" y="0"/>
                  </a:moveTo>
                  <a:lnTo>
                    <a:pt x="63" y="6"/>
                  </a:lnTo>
                  <a:lnTo>
                    <a:pt x="38" y="31"/>
                  </a:lnTo>
                  <a:lnTo>
                    <a:pt x="0" y="2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675" y="2786"/>
              <a:ext cx="63" cy="31"/>
            </a:xfrm>
            <a:custGeom>
              <a:rect b="b" l="l" r="r" t="t"/>
              <a:pathLst>
                <a:path extrusionOk="0" h="31" w="63">
                  <a:moveTo>
                    <a:pt x="14" y="0"/>
                  </a:moveTo>
                  <a:lnTo>
                    <a:pt x="63" y="6"/>
                  </a:lnTo>
                  <a:lnTo>
                    <a:pt x="38" y="31"/>
                  </a:lnTo>
                  <a:lnTo>
                    <a:pt x="0" y="20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5" name="Google Shape;595;p45"/>
            <p:cNvCxnSpPr/>
            <p:nvPr/>
          </p:nvCxnSpPr>
          <p:spPr>
            <a:xfrm flipH="1" rot="10800000">
              <a:off x="637" y="2786"/>
              <a:ext cx="52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6" name="Google Shape;596;p45"/>
            <p:cNvCxnSpPr/>
            <p:nvPr/>
          </p:nvCxnSpPr>
          <p:spPr>
            <a:xfrm>
              <a:off x="689" y="2786"/>
              <a:ext cx="49" cy="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7" name="Google Shape;597;p45"/>
            <p:cNvCxnSpPr/>
            <p:nvPr/>
          </p:nvCxnSpPr>
          <p:spPr>
            <a:xfrm flipH="1">
              <a:off x="655" y="2792"/>
              <a:ext cx="83" cy="7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8" name="Google Shape;598;p45"/>
            <p:cNvCxnSpPr/>
            <p:nvPr/>
          </p:nvCxnSpPr>
          <p:spPr>
            <a:xfrm flipH="1">
              <a:off x="637" y="2869"/>
              <a:ext cx="18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99" name="Google Shape;599;p45"/>
            <p:cNvSpPr/>
            <p:nvPr/>
          </p:nvSpPr>
          <p:spPr>
            <a:xfrm>
              <a:off x="655" y="2817"/>
              <a:ext cx="100" cy="52"/>
            </a:xfrm>
            <a:custGeom>
              <a:rect b="b" l="l" r="r" t="t"/>
              <a:pathLst>
                <a:path extrusionOk="0" h="52" w="100">
                  <a:moveTo>
                    <a:pt x="100" y="17"/>
                  </a:moveTo>
                  <a:lnTo>
                    <a:pt x="0" y="52"/>
                  </a:lnTo>
                  <a:lnTo>
                    <a:pt x="58" y="0"/>
                  </a:lnTo>
                  <a:lnTo>
                    <a:pt x="100" y="1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655" y="2817"/>
              <a:ext cx="100" cy="52"/>
            </a:xfrm>
            <a:custGeom>
              <a:rect b="b" l="l" r="r" t="t"/>
              <a:pathLst>
                <a:path extrusionOk="0" h="52" w="100">
                  <a:moveTo>
                    <a:pt x="100" y="17"/>
                  </a:moveTo>
                  <a:lnTo>
                    <a:pt x="0" y="52"/>
                  </a:lnTo>
                  <a:lnTo>
                    <a:pt x="58" y="0"/>
                  </a:lnTo>
                  <a:lnTo>
                    <a:pt x="100" y="1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713" y="2792"/>
              <a:ext cx="87" cy="42"/>
            </a:xfrm>
            <a:custGeom>
              <a:rect b="b" l="l" r="r" t="t"/>
              <a:pathLst>
                <a:path extrusionOk="0" h="42" w="87">
                  <a:moveTo>
                    <a:pt x="25" y="0"/>
                  </a:moveTo>
                  <a:lnTo>
                    <a:pt x="87" y="25"/>
                  </a:lnTo>
                  <a:lnTo>
                    <a:pt x="42" y="42"/>
                  </a:lnTo>
                  <a:lnTo>
                    <a:pt x="0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713" y="2792"/>
              <a:ext cx="87" cy="42"/>
            </a:xfrm>
            <a:custGeom>
              <a:rect b="b" l="l" r="r" t="t"/>
              <a:pathLst>
                <a:path extrusionOk="0" h="42" w="87">
                  <a:moveTo>
                    <a:pt x="25" y="0"/>
                  </a:moveTo>
                  <a:lnTo>
                    <a:pt x="87" y="25"/>
                  </a:lnTo>
                  <a:lnTo>
                    <a:pt x="42" y="42"/>
                  </a:lnTo>
                  <a:lnTo>
                    <a:pt x="0" y="25"/>
                  </a:lnTo>
                  <a:lnTo>
                    <a:pt x="25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3" name="Google Shape;603;p45"/>
            <p:cNvCxnSpPr/>
            <p:nvPr/>
          </p:nvCxnSpPr>
          <p:spPr>
            <a:xfrm flipH="1" rot="10800000">
              <a:off x="655" y="2792"/>
              <a:ext cx="83" cy="7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4" name="Google Shape;604;p45"/>
            <p:cNvCxnSpPr/>
            <p:nvPr/>
          </p:nvCxnSpPr>
          <p:spPr>
            <a:xfrm>
              <a:off x="738" y="2792"/>
              <a:ext cx="62" cy="2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5" name="Google Shape;605;p45"/>
            <p:cNvCxnSpPr/>
            <p:nvPr/>
          </p:nvCxnSpPr>
          <p:spPr>
            <a:xfrm flipH="1">
              <a:off x="655" y="2817"/>
              <a:ext cx="145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06" name="Google Shape;606;p45"/>
            <p:cNvSpPr/>
            <p:nvPr/>
          </p:nvSpPr>
          <p:spPr>
            <a:xfrm>
              <a:off x="793" y="2855"/>
              <a:ext cx="41" cy="31"/>
            </a:xfrm>
            <a:custGeom>
              <a:rect b="b" l="l" r="r" t="t"/>
              <a:pathLst>
                <a:path extrusionOk="0" h="31" w="41">
                  <a:moveTo>
                    <a:pt x="3" y="0"/>
                  </a:moveTo>
                  <a:lnTo>
                    <a:pt x="0" y="31"/>
                  </a:lnTo>
                  <a:lnTo>
                    <a:pt x="41" y="2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793" y="2855"/>
              <a:ext cx="41" cy="31"/>
            </a:xfrm>
            <a:custGeom>
              <a:rect b="b" l="l" r="r" t="t"/>
              <a:pathLst>
                <a:path extrusionOk="0" h="31" w="41">
                  <a:moveTo>
                    <a:pt x="3" y="0"/>
                  </a:moveTo>
                  <a:lnTo>
                    <a:pt x="0" y="31"/>
                  </a:lnTo>
                  <a:lnTo>
                    <a:pt x="41" y="27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796" y="2817"/>
              <a:ext cx="59" cy="65"/>
            </a:xfrm>
            <a:custGeom>
              <a:rect b="b" l="l" r="r" t="t"/>
              <a:pathLst>
                <a:path extrusionOk="0" h="65" w="59">
                  <a:moveTo>
                    <a:pt x="59" y="24"/>
                  </a:moveTo>
                  <a:lnTo>
                    <a:pt x="4" y="0"/>
                  </a:lnTo>
                  <a:lnTo>
                    <a:pt x="0" y="38"/>
                  </a:lnTo>
                  <a:lnTo>
                    <a:pt x="38" y="65"/>
                  </a:lnTo>
                  <a:lnTo>
                    <a:pt x="56" y="65"/>
                  </a:lnTo>
                  <a:lnTo>
                    <a:pt x="59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796" y="2817"/>
              <a:ext cx="59" cy="65"/>
            </a:xfrm>
            <a:custGeom>
              <a:rect b="b" l="l" r="r" t="t"/>
              <a:pathLst>
                <a:path extrusionOk="0" h="65" w="59">
                  <a:moveTo>
                    <a:pt x="59" y="24"/>
                  </a:moveTo>
                  <a:lnTo>
                    <a:pt x="4" y="0"/>
                  </a:lnTo>
                  <a:lnTo>
                    <a:pt x="0" y="38"/>
                  </a:lnTo>
                  <a:lnTo>
                    <a:pt x="38" y="65"/>
                  </a:lnTo>
                  <a:lnTo>
                    <a:pt x="56" y="65"/>
                  </a:lnTo>
                  <a:lnTo>
                    <a:pt x="59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0" name="Google Shape;610;p45"/>
            <p:cNvCxnSpPr/>
            <p:nvPr/>
          </p:nvCxnSpPr>
          <p:spPr>
            <a:xfrm flipH="1" rot="10800000">
              <a:off x="852" y="2841"/>
              <a:ext cx="3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1" name="Google Shape;611;p45"/>
            <p:cNvCxnSpPr/>
            <p:nvPr/>
          </p:nvCxnSpPr>
          <p:spPr>
            <a:xfrm rot="10800000">
              <a:off x="800" y="2817"/>
              <a:ext cx="5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2" name="Google Shape;612;p45"/>
            <p:cNvCxnSpPr/>
            <p:nvPr/>
          </p:nvCxnSpPr>
          <p:spPr>
            <a:xfrm flipH="1">
              <a:off x="793" y="2817"/>
              <a:ext cx="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3" name="Google Shape;613;p45"/>
            <p:cNvCxnSpPr/>
            <p:nvPr/>
          </p:nvCxnSpPr>
          <p:spPr>
            <a:xfrm flipH="1" rot="10800000">
              <a:off x="793" y="2882"/>
              <a:ext cx="59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14" name="Google Shape;614;p45"/>
            <p:cNvSpPr txBox="1"/>
            <p:nvPr/>
          </p:nvSpPr>
          <p:spPr>
            <a:xfrm>
              <a:off x="914" y="3097"/>
              <a:ext cx="1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914" y="3097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16" name="Google Shape;616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19" name="Google Shape;619;p45"/>
            <p:cNvSpPr/>
            <p:nvPr/>
          </p:nvSpPr>
          <p:spPr>
            <a:xfrm>
              <a:off x="630" y="3062"/>
              <a:ext cx="7" cy="17"/>
            </a:xfrm>
            <a:custGeom>
              <a:rect b="b" l="l" r="r" t="t"/>
              <a:pathLst>
                <a:path extrusionOk="0" h="17" w="7">
                  <a:moveTo>
                    <a:pt x="7" y="17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5"/>
            <p:cNvSpPr/>
            <p:nvPr/>
          </p:nvSpPr>
          <p:spPr>
            <a:xfrm>
              <a:off x="630" y="3062"/>
              <a:ext cx="7" cy="17"/>
            </a:xfrm>
            <a:custGeom>
              <a:rect b="b" l="l" r="r" t="t"/>
              <a:pathLst>
                <a:path extrusionOk="0" h="17" w="7">
                  <a:moveTo>
                    <a:pt x="7" y="17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7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5"/>
            <p:cNvSpPr/>
            <p:nvPr/>
          </p:nvSpPr>
          <p:spPr>
            <a:xfrm>
              <a:off x="620" y="3069"/>
              <a:ext cx="21" cy="28"/>
            </a:xfrm>
            <a:custGeom>
              <a:rect b="b" l="l" r="r" t="t"/>
              <a:pathLst>
                <a:path extrusionOk="0" h="28" w="21">
                  <a:moveTo>
                    <a:pt x="0" y="10"/>
                  </a:moveTo>
                  <a:lnTo>
                    <a:pt x="21" y="28"/>
                  </a:lnTo>
                  <a:lnTo>
                    <a:pt x="17" y="10"/>
                  </a:lnTo>
                  <a:lnTo>
                    <a:pt x="1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5"/>
            <p:cNvSpPr/>
            <p:nvPr/>
          </p:nvSpPr>
          <p:spPr>
            <a:xfrm>
              <a:off x="620" y="3069"/>
              <a:ext cx="21" cy="28"/>
            </a:xfrm>
            <a:custGeom>
              <a:rect b="b" l="l" r="r" t="t"/>
              <a:pathLst>
                <a:path extrusionOk="0" h="28" w="21">
                  <a:moveTo>
                    <a:pt x="0" y="10"/>
                  </a:moveTo>
                  <a:lnTo>
                    <a:pt x="21" y="28"/>
                  </a:lnTo>
                  <a:lnTo>
                    <a:pt x="17" y="10"/>
                  </a:lnTo>
                  <a:lnTo>
                    <a:pt x="10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3" name="Google Shape;623;p45"/>
            <p:cNvCxnSpPr/>
            <p:nvPr/>
          </p:nvCxnSpPr>
          <p:spPr>
            <a:xfrm flipH="1">
              <a:off x="620" y="3062"/>
              <a:ext cx="17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620" y="3079"/>
              <a:ext cx="21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5" name="Google Shape;625;p45"/>
            <p:cNvCxnSpPr/>
            <p:nvPr/>
          </p:nvCxnSpPr>
          <p:spPr>
            <a:xfrm rot="10800000">
              <a:off x="637" y="3062"/>
              <a:ext cx="4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26" name="Google Shape;626;p45"/>
            <p:cNvSpPr/>
            <p:nvPr/>
          </p:nvSpPr>
          <p:spPr>
            <a:xfrm>
              <a:off x="630" y="2920"/>
              <a:ext cx="7" cy="31"/>
            </a:xfrm>
            <a:custGeom>
              <a:rect b="b" l="l" r="r" t="t"/>
              <a:pathLst>
                <a:path extrusionOk="0" h="31" w="7">
                  <a:moveTo>
                    <a:pt x="0" y="11"/>
                  </a:moveTo>
                  <a:lnTo>
                    <a:pt x="4" y="31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630" y="2920"/>
              <a:ext cx="7" cy="31"/>
            </a:xfrm>
            <a:custGeom>
              <a:rect b="b" l="l" r="r" t="t"/>
              <a:pathLst>
                <a:path extrusionOk="0" h="31" w="7">
                  <a:moveTo>
                    <a:pt x="0" y="11"/>
                  </a:moveTo>
                  <a:lnTo>
                    <a:pt x="4" y="31"/>
                  </a:lnTo>
                  <a:lnTo>
                    <a:pt x="7" y="0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8" name="Google Shape;628;p45"/>
            <p:cNvCxnSpPr/>
            <p:nvPr/>
          </p:nvCxnSpPr>
          <p:spPr>
            <a:xfrm flipH="1">
              <a:off x="630" y="2920"/>
              <a:ext cx="7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9" name="Google Shape;629;p45"/>
            <p:cNvCxnSpPr/>
            <p:nvPr/>
          </p:nvCxnSpPr>
          <p:spPr>
            <a:xfrm>
              <a:off x="630" y="2931"/>
              <a:ext cx="4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30" name="Google Shape;630;p45"/>
            <p:cNvCxnSpPr/>
            <p:nvPr/>
          </p:nvCxnSpPr>
          <p:spPr>
            <a:xfrm flipH="1" rot="10800000">
              <a:off x="634" y="2920"/>
              <a:ext cx="3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31" name="Google Shape;631;p45"/>
            <p:cNvSpPr/>
            <p:nvPr/>
          </p:nvSpPr>
          <p:spPr>
            <a:xfrm>
              <a:off x="651" y="3069"/>
              <a:ext cx="45" cy="17"/>
            </a:xfrm>
            <a:custGeom>
              <a:rect b="b" l="l" r="r" t="t"/>
              <a:pathLst>
                <a:path extrusionOk="0" h="17" w="45">
                  <a:moveTo>
                    <a:pt x="0" y="17"/>
                  </a:moveTo>
                  <a:lnTo>
                    <a:pt x="17" y="0"/>
                  </a:lnTo>
                  <a:lnTo>
                    <a:pt x="45" y="14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651" y="3069"/>
              <a:ext cx="45" cy="17"/>
            </a:xfrm>
            <a:custGeom>
              <a:rect b="b" l="l" r="r" t="t"/>
              <a:pathLst>
                <a:path extrusionOk="0" h="17" w="45">
                  <a:moveTo>
                    <a:pt x="0" y="17"/>
                  </a:moveTo>
                  <a:lnTo>
                    <a:pt x="17" y="0"/>
                  </a:lnTo>
                  <a:lnTo>
                    <a:pt x="45" y="14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641" y="3083"/>
              <a:ext cx="90" cy="24"/>
            </a:xfrm>
            <a:custGeom>
              <a:rect b="b" l="l" r="r" t="t"/>
              <a:pathLst>
                <a:path extrusionOk="0" h="24" w="90">
                  <a:moveTo>
                    <a:pt x="21" y="24"/>
                  </a:moveTo>
                  <a:lnTo>
                    <a:pt x="0" y="14"/>
                  </a:lnTo>
                  <a:lnTo>
                    <a:pt x="10" y="3"/>
                  </a:lnTo>
                  <a:lnTo>
                    <a:pt x="55" y="0"/>
                  </a:lnTo>
                  <a:lnTo>
                    <a:pt x="90" y="14"/>
                  </a:lnTo>
                  <a:lnTo>
                    <a:pt x="21" y="2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641" y="3083"/>
              <a:ext cx="90" cy="24"/>
            </a:xfrm>
            <a:custGeom>
              <a:rect b="b" l="l" r="r" t="t"/>
              <a:pathLst>
                <a:path extrusionOk="0" h="24" w="90">
                  <a:moveTo>
                    <a:pt x="21" y="24"/>
                  </a:moveTo>
                  <a:lnTo>
                    <a:pt x="0" y="14"/>
                  </a:lnTo>
                  <a:lnTo>
                    <a:pt x="10" y="3"/>
                  </a:lnTo>
                  <a:lnTo>
                    <a:pt x="55" y="0"/>
                  </a:lnTo>
                  <a:lnTo>
                    <a:pt x="90" y="14"/>
                  </a:lnTo>
                  <a:lnTo>
                    <a:pt x="21" y="2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5"/>
            <p:cNvSpPr/>
            <p:nvPr/>
          </p:nvSpPr>
          <p:spPr>
            <a:xfrm>
              <a:off x="662" y="3097"/>
              <a:ext cx="72" cy="27"/>
            </a:xfrm>
            <a:custGeom>
              <a:rect b="b" l="l" r="r" t="t"/>
              <a:pathLst>
                <a:path extrusionOk="0" h="27" w="72">
                  <a:moveTo>
                    <a:pt x="27" y="27"/>
                  </a:moveTo>
                  <a:lnTo>
                    <a:pt x="0" y="10"/>
                  </a:lnTo>
                  <a:lnTo>
                    <a:pt x="69" y="0"/>
                  </a:lnTo>
                  <a:lnTo>
                    <a:pt x="72" y="24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662" y="3097"/>
              <a:ext cx="72" cy="27"/>
            </a:xfrm>
            <a:custGeom>
              <a:rect b="b" l="l" r="r" t="t"/>
              <a:pathLst>
                <a:path extrusionOk="0" h="27" w="72">
                  <a:moveTo>
                    <a:pt x="27" y="27"/>
                  </a:moveTo>
                  <a:lnTo>
                    <a:pt x="0" y="10"/>
                  </a:lnTo>
                  <a:lnTo>
                    <a:pt x="69" y="0"/>
                  </a:lnTo>
                  <a:lnTo>
                    <a:pt x="72" y="24"/>
                  </a:lnTo>
                  <a:lnTo>
                    <a:pt x="27" y="2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689" y="3121"/>
              <a:ext cx="45" cy="21"/>
            </a:xfrm>
            <a:custGeom>
              <a:rect b="b" l="l" r="r" t="t"/>
              <a:pathLst>
                <a:path extrusionOk="0" h="21" w="45">
                  <a:moveTo>
                    <a:pt x="28" y="21"/>
                  </a:moveTo>
                  <a:lnTo>
                    <a:pt x="0" y="3"/>
                  </a:lnTo>
                  <a:lnTo>
                    <a:pt x="45" y="0"/>
                  </a:lnTo>
                  <a:lnTo>
                    <a:pt x="45" y="21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5"/>
            <p:cNvSpPr/>
            <p:nvPr/>
          </p:nvSpPr>
          <p:spPr>
            <a:xfrm>
              <a:off x="689" y="3121"/>
              <a:ext cx="45" cy="21"/>
            </a:xfrm>
            <a:custGeom>
              <a:rect b="b" l="l" r="r" t="t"/>
              <a:pathLst>
                <a:path extrusionOk="0" h="21" w="45">
                  <a:moveTo>
                    <a:pt x="28" y="21"/>
                  </a:moveTo>
                  <a:lnTo>
                    <a:pt x="0" y="3"/>
                  </a:lnTo>
                  <a:lnTo>
                    <a:pt x="45" y="0"/>
                  </a:lnTo>
                  <a:lnTo>
                    <a:pt x="45" y="21"/>
                  </a:lnTo>
                  <a:lnTo>
                    <a:pt x="28" y="2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5"/>
            <p:cNvSpPr/>
            <p:nvPr/>
          </p:nvSpPr>
          <p:spPr>
            <a:xfrm>
              <a:off x="717" y="3142"/>
              <a:ext cx="17" cy="13"/>
            </a:xfrm>
            <a:custGeom>
              <a:rect b="b" l="l" r="r" t="t"/>
              <a:pathLst>
                <a:path extrusionOk="0" h="13" w="17">
                  <a:moveTo>
                    <a:pt x="17" y="13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717" y="3142"/>
              <a:ext cx="17" cy="13"/>
            </a:xfrm>
            <a:custGeom>
              <a:rect b="b" l="l" r="r" t="t"/>
              <a:pathLst>
                <a:path extrusionOk="0" h="13" w="17">
                  <a:moveTo>
                    <a:pt x="17" y="13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3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1" name="Google Shape;641;p45"/>
            <p:cNvCxnSpPr/>
            <p:nvPr/>
          </p:nvCxnSpPr>
          <p:spPr>
            <a:xfrm>
              <a:off x="731" y="3097"/>
              <a:ext cx="3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42" name="Google Shape;642;p45"/>
            <p:cNvCxnSpPr/>
            <p:nvPr/>
          </p:nvCxnSpPr>
          <p:spPr>
            <a:xfrm rot="10800000">
              <a:off x="641" y="3097"/>
              <a:ext cx="93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43" name="Google Shape;643;p45"/>
            <p:cNvCxnSpPr/>
            <p:nvPr/>
          </p:nvCxnSpPr>
          <p:spPr>
            <a:xfrm flipH="1" rot="10800000">
              <a:off x="641" y="3069"/>
              <a:ext cx="27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44" name="Google Shape;644;p45"/>
            <p:cNvCxnSpPr/>
            <p:nvPr/>
          </p:nvCxnSpPr>
          <p:spPr>
            <a:xfrm>
              <a:off x="668" y="3069"/>
              <a:ext cx="63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45" name="Google Shape;645;p45"/>
            <p:cNvSpPr/>
            <p:nvPr/>
          </p:nvSpPr>
          <p:spPr>
            <a:xfrm>
              <a:off x="817" y="3031"/>
              <a:ext cx="48" cy="35"/>
            </a:xfrm>
            <a:custGeom>
              <a:rect b="b" l="l" r="r" t="t"/>
              <a:pathLst>
                <a:path extrusionOk="0" h="35" w="48">
                  <a:moveTo>
                    <a:pt x="48" y="3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48" y="35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817" y="3031"/>
              <a:ext cx="48" cy="35"/>
            </a:xfrm>
            <a:custGeom>
              <a:rect b="b" l="l" r="r" t="t"/>
              <a:pathLst>
                <a:path extrusionOk="0" h="35" w="48">
                  <a:moveTo>
                    <a:pt x="48" y="35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48" y="35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5"/>
            <p:cNvSpPr/>
            <p:nvPr/>
          </p:nvSpPr>
          <p:spPr>
            <a:xfrm>
              <a:off x="817" y="3048"/>
              <a:ext cx="97" cy="49"/>
            </a:xfrm>
            <a:custGeom>
              <a:rect b="b" l="l" r="r" t="t"/>
              <a:pathLst>
                <a:path extrusionOk="0" h="49" w="97">
                  <a:moveTo>
                    <a:pt x="4" y="21"/>
                  </a:moveTo>
                  <a:lnTo>
                    <a:pt x="97" y="49"/>
                  </a:lnTo>
                  <a:lnTo>
                    <a:pt x="48" y="18"/>
                  </a:lnTo>
                  <a:lnTo>
                    <a:pt x="0" y="0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817" y="3048"/>
              <a:ext cx="97" cy="49"/>
            </a:xfrm>
            <a:custGeom>
              <a:rect b="b" l="l" r="r" t="t"/>
              <a:pathLst>
                <a:path extrusionOk="0" h="49" w="97">
                  <a:moveTo>
                    <a:pt x="4" y="21"/>
                  </a:moveTo>
                  <a:lnTo>
                    <a:pt x="97" y="49"/>
                  </a:lnTo>
                  <a:lnTo>
                    <a:pt x="48" y="18"/>
                  </a:lnTo>
                  <a:lnTo>
                    <a:pt x="0" y="0"/>
                  </a:lnTo>
                  <a:lnTo>
                    <a:pt x="4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49" name="Google Shape;649;p45"/>
            <p:cNvCxnSpPr/>
            <p:nvPr/>
          </p:nvCxnSpPr>
          <p:spPr>
            <a:xfrm>
              <a:off x="817" y="3031"/>
              <a:ext cx="4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50" name="Google Shape;650;p45"/>
            <p:cNvCxnSpPr/>
            <p:nvPr/>
          </p:nvCxnSpPr>
          <p:spPr>
            <a:xfrm>
              <a:off x="821" y="3069"/>
              <a:ext cx="93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51" name="Google Shape;651;p45"/>
            <p:cNvCxnSpPr/>
            <p:nvPr/>
          </p:nvCxnSpPr>
          <p:spPr>
            <a:xfrm rot="10800000">
              <a:off x="817" y="3031"/>
              <a:ext cx="97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52" name="Google Shape;652;p45"/>
            <p:cNvSpPr/>
            <p:nvPr/>
          </p:nvSpPr>
          <p:spPr>
            <a:xfrm>
              <a:off x="516" y="2796"/>
              <a:ext cx="108" cy="69"/>
            </a:xfrm>
            <a:custGeom>
              <a:rect b="b" l="l" r="r" t="t"/>
              <a:pathLst>
                <a:path extrusionOk="0" h="69" w="108">
                  <a:moveTo>
                    <a:pt x="0" y="59"/>
                  </a:moveTo>
                  <a:lnTo>
                    <a:pt x="38" y="3"/>
                  </a:lnTo>
                  <a:lnTo>
                    <a:pt x="70" y="0"/>
                  </a:lnTo>
                  <a:lnTo>
                    <a:pt x="108" y="6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516" y="2796"/>
              <a:ext cx="108" cy="69"/>
            </a:xfrm>
            <a:custGeom>
              <a:rect b="b" l="l" r="r" t="t"/>
              <a:pathLst>
                <a:path extrusionOk="0" h="69" w="108">
                  <a:moveTo>
                    <a:pt x="0" y="59"/>
                  </a:moveTo>
                  <a:lnTo>
                    <a:pt x="38" y="3"/>
                  </a:lnTo>
                  <a:lnTo>
                    <a:pt x="70" y="0"/>
                  </a:lnTo>
                  <a:lnTo>
                    <a:pt x="108" y="69"/>
                  </a:lnTo>
                  <a:lnTo>
                    <a:pt x="0" y="5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5"/>
            <p:cNvSpPr/>
            <p:nvPr/>
          </p:nvSpPr>
          <p:spPr>
            <a:xfrm>
              <a:off x="554" y="2772"/>
              <a:ext cx="32" cy="27"/>
            </a:xfrm>
            <a:custGeom>
              <a:rect b="b" l="l" r="r" t="t"/>
              <a:pathLst>
                <a:path extrusionOk="0" h="27" w="32">
                  <a:moveTo>
                    <a:pt x="0" y="27"/>
                  </a:moveTo>
                  <a:lnTo>
                    <a:pt x="18" y="0"/>
                  </a:lnTo>
                  <a:lnTo>
                    <a:pt x="32" y="24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5"/>
            <p:cNvSpPr/>
            <p:nvPr/>
          </p:nvSpPr>
          <p:spPr>
            <a:xfrm>
              <a:off x="554" y="2772"/>
              <a:ext cx="32" cy="27"/>
            </a:xfrm>
            <a:custGeom>
              <a:rect b="b" l="l" r="r" t="t"/>
              <a:pathLst>
                <a:path extrusionOk="0" h="27" w="32">
                  <a:moveTo>
                    <a:pt x="0" y="27"/>
                  </a:moveTo>
                  <a:lnTo>
                    <a:pt x="18" y="0"/>
                  </a:lnTo>
                  <a:lnTo>
                    <a:pt x="32" y="24"/>
                  </a:lnTo>
                  <a:lnTo>
                    <a:pt x="0" y="2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6" name="Google Shape;656;p45"/>
            <p:cNvCxnSpPr/>
            <p:nvPr/>
          </p:nvCxnSpPr>
          <p:spPr>
            <a:xfrm rot="10800000">
              <a:off x="516" y="2855"/>
              <a:ext cx="108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57" name="Google Shape;657;p45"/>
            <p:cNvCxnSpPr/>
            <p:nvPr/>
          </p:nvCxnSpPr>
          <p:spPr>
            <a:xfrm flipH="1" rot="10800000">
              <a:off x="516" y="2772"/>
              <a:ext cx="56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58" name="Google Shape;658;p45"/>
            <p:cNvCxnSpPr/>
            <p:nvPr/>
          </p:nvCxnSpPr>
          <p:spPr>
            <a:xfrm>
              <a:off x="572" y="2772"/>
              <a:ext cx="52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59" name="Google Shape;659;p45"/>
            <p:cNvSpPr/>
            <p:nvPr/>
          </p:nvSpPr>
          <p:spPr>
            <a:xfrm>
              <a:off x="516" y="2855"/>
              <a:ext cx="121" cy="55"/>
            </a:xfrm>
            <a:custGeom>
              <a:rect b="b" l="l" r="r" t="t"/>
              <a:pathLst>
                <a:path extrusionOk="0" h="55" w="121">
                  <a:moveTo>
                    <a:pt x="0" y="0"/>
                  </a:moveTo>
                  <a:lnTo>
                    <a:pt x="35" y="17"/>
                  </a:lnTo>
                  <a:lnTo>
                    <a:pt x="121" y="55"/>
                  </a:lnTo>
                  <a:lnTo>
                    <a:pt x="10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516" y="2855"/>
              <a:ext cx="121" cy="55"/>
            </a:xfrm>
            <a:custGeom>
              <a:rect b="b" l="l" r="r" t="t"/>
              <a:pathLst>
                <a:path extrusionOk="0" h="55" w="121">
                  <a:moveTo>
                    <a:pt x="0" y="0"/>
                  </a:moveTo>
                  <a:lnTo>
                    <a:pt x="35" y="17"/>
                  </a:lnTo>
                  <a:lnTo>
                    <a:pt x="121" y="55"/>
                  </a:lnTo>
                  <a:lnTo>
                    <a:pt x="108" y="1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1" name="Google Shape;661;p45"/>
            <p:cNvCxnSpPr/>
            <p:nvPr/>
          </p:nvCxnSpPr>
          <p:spPr>
            <a:xfrm rot="10800000">
              <a:off x="516" y="2855"/>
              <a:ext cx="108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62" name="Google Shape;662;p45"/>
            <p:cNvCxnSpPr/>
            <p:nvPr/>
          </p:nvCxnSpPr>
          <p:spPr>
            <a:xfrm>
              <a:off x="516" y="2855"/>
              <a:ext cx="35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63" name="Google Shape;663;p45"/>
            <p:cNvCxnSpPr/>
            <p:nvPr/>
          </p:nvCxnSpPr>
          <p:spPr>
            <a:xfrm>
              <a:off x="551" y="2872"/>
              <a:ext cx="86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64" name="Google Shape;664;p45"/>
            <p:cNvCxnSpPr/>
            <p:nvPr/>
          </p:nvCxnSpPr>
          <p:spPr>
            <a:xfrm rot="10800000">
              <a:off x="624" y="2865"/>
              <a:ext cx="13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65" name="Google Shape;665;p45"/>
            <p:cNvSpPr/>
            <p:nvPr/>
          </p:nvSpPr>
          <p:spPr>
            <a:xfrm>
              <a:off x="886" y="2927"/>
              <a:ext cx="14" cy="49"/>
            </a:xfrm>
            <a:custGeom>
              <a:rect b="b" l="l" r="r" t="t"/>
              <a:pathLst>
                <a:path extrusionOk="0" h="49" w="14">
                  <a:moveTo>
                    <a:pt x="7" y="49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7" y="4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5"/>
            <p:cNvSpPr/>
            <p:nvPr/>
          </p:nvSpPr>
          <p:spPr>
            <a:xfrm>
              <a:off x="886" y="2927"/>
              <a:ext cx="14" cy="49"/>
            </a:xfrm>
            <a:custGeom>
              <a:rect b="b" l="l" r="r" t="t"/>
              <a:pathLst>
                <a:path extrusionOk="0" h="49" w="14">
                  <a:moveTo>
                    <a:pt x="7" y="49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7" y="4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5"/>
            <p:cNvSpPr/>
            <p:nvPr/>
          </p:nvSpPr>
          <p:spPr>
            <a:xfrm>
              <a:off x="893" y="2900"/>
              <a:ext cx="49" cy="197"/>
            </a:xfrm>
            <a:custGeom>
              <a:rect b="b" l="l" r="r" t="t"/>
              <a:pathLst>
                <a:path extrusionOk="0" h="197" w="49">
                  <a:moveTo>
                    <a:pt x="49" y="0"/>
                  </a:moveTo>
                  <a:lnTo>
                    <a:pt x="21" y="197"/>
                  </a:lnTo>
                  <a:lnTo>
                    <a:pt x="0" y="76"/>
                  </a:lnTo>
                  <a:lnTo>
                    <a:pt x="7" y="27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5"/>
            <p:cNvSpPr/>
            <p:nvPr/>
          </p:nvSpPr>
          <p:spPr>
            <a:xfrm>
              <a:off x="893" y="2900"/>
              <a:ext cx="49" cy="197"/>
            </a:xfrm>
            <a:custGeom>
              <a:rect b="b" l="l" r="r" t="t"/>
              <a:pathLst>
                <a:path extrusionOk="0" h="197" w="49">
                  <a:moveTo>
                    <a:pt x="49" y="0"/>
                  </a:moveTo>
                  <a:lnTo>
                    <a:pt x="21" y="197"/>
                  </a:lnTo>
                  <a:lnTo>
                    <a:pt x="0" y="76"/>
                  </a:lnTo>
                  <a:lnTo>
                    <a:pt x="7" y="27"/>
                  </a:lnTo>
                  <a:lnTo>
                    <a:pt x="49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9" name="Google Shape;669;p45"/>
            <p:cNvCxnSpPr/>
            <p:nvPr/>
          </p:nvCxnSpPr>
          <p:spPr>
            <a:xfrm flipH="1" rot="10800000">
              <a:off x="886" y="2900"/>
              <a:ext cx="56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70" name="Google Shape;670;p45"/>
            <p:cNvCxnSpPr/>
            <p:nvPr/>
          </p:nvCxnSpPr>
          <p:spPr>
            <a:xfrm flipH="1">
              <a:off x="914" y="2900"/>
              <a:ext cx="28" cy="1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71" name="Google Shape;671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72" name="Google Shape;672;p45"/>
            <p:cNvCxnSpPr/>
            <p:nvPr/>
          </p:nvCxnSpPr>
          <p:spPr>
            <a:xfrm rot="10800000">
              <a:off x="886" y="2934"/>
              <a:ext cx="28" cy="16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73" name="Google Shape;673;p45"/>
            <p:cNvSpPr/>
            <p:nvPr/>
          </p:nvSpPr>
          <p:spPr>
            <a:xfrm>
              <a:off x="624" y="2865"/>
              <a:ext cx="13" cy="45"/>
            </a:xfrm>
            <a:custGeom>
              <a:rect b="b" l="l" r="r" t="t"/>
              <a:pathLst>
                <a:path extrusionOk="0" h="45" w="13">
                  <a:moveTo>
                    <a:pt x="13" y="4"/>
                  </a:moveTo>
                  <a:lnTo>
                    <a:pt x="0" y="0"/>
                  </a:lnTo>
                  <a:lnTo>
                    <a:pt x="13" y="45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5"/>
            <p:cNvSpPr/>
            <p:nvPr/>
          </p:nvSpPr>
          <p:spPr>
            <a:xfrm>
              <a:off x="624" y="2865"/>
              <a:ext cx="13" cy="45"/>
            </a:xfrm>
            <a:custGeom>
              <a:rect b="b" l="l" r="r" t="t"/>
              <a:pathLst>
                <a:path extrusionOk="0" h="45" w="13">
                  <a:moveTo>
                    <a:pt x="13" y="4"/>
                  </a:moveTo>
                  <a:lnTo>
                    <a:pt x="0" y="0"/>
                  </a:lnTo>
                  <a:lnTo>
                    <a:pt x="13" y="45"/>
                  </a:lnTo>
                  <a:lnTo>
                    <a:pt x="13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5" name="Google Shape;675;p45"/>
            <p:cNvCxnSpPr/>
            <p:nvPr/>
          </p:nvCxnSpPr>
          <p:spPr>
            <a:xfrm flipH="1" rot="10800000">
              <a:off x="637" y="2869"/>
              <a:ext cx="1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76" name="Google Shape;676;p45"/>
            <p:cNvCxnSpPr/>
            <p:nvPr/>
          </p:nvCxnSpPr>
          <p:spPr>
            <a:xfrm rot="10800000">
              <a:off x="624" y="2865"/>
              <a:ext cx="1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77" name="Google Shape;677;p45"/>
            <p:cNvCxnSpPr/>
            <p:nvPr/>
          </p:nvCxnSpPr>
          <p:spPr>
            <a:xfrm>
              <a:off x="624" y="2865"/>
              <a:ext cx="13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78" name="Google Shape;678;p45"/>
            <p:cNvSpPr/>
            <p:nvPr/>
          </p:nvSpPr>
          <p:spPr>
            <a:xfrm>
              <a:off x="841" y="2893"/>
              <a:ext cx="45" cy="62"/>
            </a:xfrm>
            <a:custGeom>
              <a:rect b="b" l="l" r="r" t="t"/>
              <a:pathLst>
                <a:path extrusionOk="0" h="62" w="45">
                  <a:moveTo>
                    <a:pt x="7" y="0"/>
                  </a:moveTo>
                  <a:lnTo>
                    <a:pt x="0" y="62"/>
                  </a:lnTo>
                  <a:lnTo>
                    <a:pt x="45" y="41"/>
                  </a:lnTo>
                  <a:lnTo>
                    <a:pt x="45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841" y="2893"/>
              <a:ext cx="45" cy="62"/>
            </a:xfrm>
            <a:custGeom>
              <a:rect b="b" l="l" r="r" t="t"/>
              <a:pathLst>
                <a:path extrusionOk="0" h="62" w="45">
                  <a:moveTo>
                    <a:pt x="7" y="0"/>
                  </a:moveTo>
                  <a:lnTo>
                    <a:pt x="0" y="62"/>
                  </a:lnTo>
                  <a:lnTo>
                    <a:pt x="45" y="41"/>
                  </a:lnTo>
                  <a:lnTo>
                    <a:pt x="45" y="2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848" y="2865"/>
              <a:ext cx="42" cy="48"/>
            </a:xfrm>
            <a:custGeom>
              <a:rect b="b" l="l" r="r" t="t"/>
              <a:pathLst>
                <a:path extrusionOk="0" h="48" w="42">
                  <a:moveTo>
                    <a:pt x="42" y="0"/>
                  </a:moveTo>
                  <a:lnTo>
                    <a:pt x="4" y="17"/>
                  </a:lnTo>
                  <a:lnTo>
                    <a:pt x="0" y="28"/>
                  </a:lnTo>
                  <a:lnTo>
                    <a:pt x="38" y="4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848" y="2865"/>
              <a:ext cx="42" cy="48"/>
            </a:xfrm>
            <a:custGeom>
              <a:rect b="b" l="l" r="r" t="t"/>
              <a:pathLst>
                <a:path extrusionOk="0" h="48" w="42">
                  <a:moveTo>
                    <a:pt x="42" y="0"/>
                  </a:moveTo>
                  <a:lnTo>
                    <a:pt x="4" y="17"/>
                  </a:lnTo>
                  <a:lnTo>
                    <a:pt x="0" y="28"/>
                  </a:lnTo>
                  <a:lnTo>
                    <a:pt x="38" y="48"/>
                  </a:lnTo>
                  <a:lnTo>
                    <a:pt x="42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2" name="Google Shape;682;p45"/>
            <p:cNvCxnSpPr/>
            <p:nvPr/>
          </p:nvCxnSpPr>
          <p:spPr>
            <a:xfrm flipH="1" rot="10800000">
              <a:off x="886" y="2865"/>
              <a:ext cx="4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83" name="Google Shape;683;p45"/>
            <p:cNvCxnSpPr/>
            <p:nvPr/>
          </p:nvCxnSpPr>
          <p:spPr>
            <a:xfrm flipH="1">
              <a:off x="852" y="2865"/>
              <a:ext cx="38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84" name="Google Shape;684;p45"/>
            <p:cNvCxnSpPr/>
            <p:nvPr/>
          </p:nvCxnSpPr>
          <p:spPr>
            <a:xfrm flipH="1">
              <a:off x="841" y="2882"/>
              <a:ext cx="11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85" name="Google Shape;685;p45"/>
            <p:cNvCxnSpPr/>
            <p:nvPr/>
          </p:nvCxnSpPr>
          <p:spPr>
            <a:xfrm flipH="1" rot="10800000">
              <a:off x="841" y="2934"/>
              <a:ext cx="45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86" name="Google Shape;686;p45"/>
            <p:cNvSpPr/>
            <p:nvPr/>
          </p:nvSpPr>
          <p:spPr>
            <a:xfrm>
              <a:off x="637" y="2869"/>
              <a:ext cx="18" cy="41"/>
            </a:xfrm>
            <a:custGeom>
              <a:rect b="b" l="l" r="r" t="t"/>
              <a:pathLst>
                <a:path extrusionOk="0" h="41" w="18">
                  <a:moveTo>
                    <a:pt x="0" y="0"/>
                  </a:moveTo>
                  <a:lnTo>
                    <a:pt x="18" y="0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637" y="2869"/>
              <a:ext cx="18" cy="41"/>
            </a:xfrm>
            <a:custGeom>
              <a:rect b="b" l="l" r="r" t="t"/>
              <a:pathLst>
                <a:path extrusionOk="0" h="41" w="18">
                  <a:moveTo>
                    <a:pt x="0" y="0"/>
                  </a:moveTo>
                  <a:lnTo>
                    <a:pt x="18" y="0"/>
                  </a:lnTo>
                  <a:lnTo>
                    <a:pt x="0" y="4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8" name="Google Shape;688;p45"/>
            <p:cNvCxnSpPr/>
            <p:nvPr/>
          </p:nvCxnSpPr>
          <p:spPr>
            <a:xfrm flipH="1" rot="10800000">
              <a:off x="637" y="2869"/>
              <a:ext cx="1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89" name="Google Shape;689;p45"/>
            <p:cNvCxnSpPr/>
            <p:nvPr/>
          </p:nvCxnSpPr>
          <p:spPr>
            <a:xfrm>
              <a:off x="637" y="2869"/>
              <a:ext cx="18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90" name="Google Shape;690;p45"/>
            <p:cNvCxnSpPr/>
            <p:nvPr/>
          </p:nvCxnSpPr>
          <p:spPr>
            <a:xfrm flipH="1">
              <a:off x="637" y="2869"/>
              <a:ext cx="18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91" name="Google Shape;691;p45"/>
            <p:cNvSpPr/>
            <p:nvPr/>
          </p:nvSpPr>
          <p:spPr>
            <a:xfrm>
              <a:off x="655" y="2834"/>
              <a:ext cx="141" cy="52"/>
            </a:xfrm>
            <a:custGeom>
              <a:rect b="b" l="l" r="r" t="t"/>
              <a:pathLst>
                <a:path extrusionOk="0" h="52" w="141">
                  <a:moveTo>
                    <a:pt x="0" y="35"/>
                  </a:moveTo>
                  <a:lnTo>
                    <a:pt x="100" y="0"/>
                  </a:lnTo>
                  <a:lnTo>
                    <a:pt x="141" y="21"/>
                  </a:lnTo>
                  <a:lnTo>
                    <a:pt x="138" y="52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655" y="2834"/>
              <a:ext cx="141" cy="52"/>
            </a:xfrm>
            <a:custGeom>
              <a:rect b="b" l="l" r="r" t="t"/>
              <a:pathLst>
                <a:path extrusionOk="0" h="52" w="141">
                  <a:moveTo>
                    <a:pt x="0" y="35"/>
                  </a:moveTo>
                  <a:lnTo>
                    <a:pt x="100" y="0"/>
                  </a:lnTo>
                  <a:lnTo>
                    <a:pt x="141" y="21"/>
                  </a:lnTo>
                  <a:lnTo>
                    <a:pt x="138" y="52"/>
                  </a:lnTo>
                  <a:lnTo>
                    <a:pt x="0" y="35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755" y="2817"/>
              <a:ext cx="45" cy="38"/>
            </a:xfrm>
            <a:custGeom>
              <a:rect b="b" l="l" r="r" t="t"/>
              <a:pathLst>
                <a:path extrusionOk="0" h="38" w="45">
                  <a:moveTo>
                    <a:pt x="0" y="17"/>
                  </a:moveTo>
                  <a:lnTo>
                    <a:pt x="45" y="0"/>
                  </a:lnTo>
                  <a:lnTo>
                    <a:pt x="41" y="38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755" y="2817"/>
              <a:ext cx="45" cy="38"/>
            </a:xfrm>
            <a:custGeom>
              <a:rect b="b" l="l" r="r" t="t"/>
              <a:pathLst>
                <a:path extrusionOk="0" h="38" w="45">
                  <a:moveTo>
                    <a:pt x="0" y="17"/>
                  </a:moveTo>
                  <a:lnTo>
                    <a:pt x="45" y="0"/>
                  </a:lnTo>
                  <a:lnTo>
                    <a:pt x="41" y="38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5" name="Google Shape;695;p45"/>
            <p:cNvCxnSpPr/>
            <p:nvPr/>
          </p:nvCxnSpPr>
          <p:spPr>
            <a:xfrm rot="10800000">
              <a:off x="655" y="2869"/>
              <a:ext cx="138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96" name="Google Shape;696;p45"/>
            <p:cNvCxnSpPr/>
            <p:nvPr/>
          </p:nvCxnSpPr>
          <p:spPr>
            <a:xfrm flipH="1" rot="10800000">
              <a:off x="655" y="2817"/>
              <a:ext cx="145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97" name="Google Shape;697;p45"/>
            <p:cNvCxnSpPr/>
            <p:nvPr/>
          </p:nvCxnSpPr>
          <p:spPr>
            <a:xfrm flipH="1">
              <a:off x="793" y="2817"/>
              <a:ext cx="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98" name="Google Shape;698;p45"/>
            <p:cNvSpPr/>
            <p:nvPr/>
          </p:nvSpPr>
          <p:spPr>
            <a:xfrm>
              <a:off x="793" y="2882"/>
              <a:ext cx="55" cy="73"/>
            </a:xfrm>
            <a:custGeom>
              <a:rect b="b" l="l" r="r" t="t"/>
              <a:pathLst>
                <a:path extrusionOk="0" h="73" w="55">
                  <a:moveTo>
                    <a:pt x="41" y="0"/>
                  </a:moveTo>
                  <a:lnTo>
                    <a:pt x="0" y="4"/>
                  </a:lnTo>
                  <a:lnTo>
                    <a:pt x="48" y="73"/>
                  </a:lnTo>
                  <a:lnTo>
                    <a:pt x="55" y="1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793" y="2882"/>
              <a:ext cx="55" cy="73"/>
            </a:xfrm>
            <a:custGeom>
              <a:rect b="b" l="l" r="r" t="t"/>
              <a:pathLst>
                <a:path extrusionOk="0" h="73" w="55">
                  <a:moveTo>
                    <a:pt x="41" y="0"/>
                  </a:moveTo>
                  <a:lnTo>
                    <a:pt x="0" y="4"/>
                  </a:lnTo>
                  <a:lnTo>
                    <a:pt x="48" y="73"/>
                  </a:lnTo>
                  <a:lnTo>
                    <a:pt x="55" y="11"/>
                  </a:lnTo>
                  <a:lnTo>
                    <a:pt x="41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834" y="2882"/>
              <a:ext cx="18" cy="11"/>
            </a:xfrm>
            <a:custGeom>
              <a:rect b="b" l="l" r="r" t="t"/>
              <a:pathLst>
                <a:path extrusionOk="0" h="11" w="18">
                  <a:moveTo>
                    <a:pt x="18" y="0"/>
                  </a:moveTo>
                  <a:lnTo>
                    <a:pt x="0" y="0"/>
                  </a:lnTo>
                  <a:lnTo>
                    <a:pt x="14" y="1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834" y="2882"/>
              <a:ext cx="18" cy="11"/>
            </a:xfrm>
            <a:custGeom>
              <a:rect b="b" l="l" r="r" t="t"/>
              <a:pathLst>
                <a:path extrusionOk="0" h="11" w="18">
                  <a:moveTo>
                    <a:pt x="18" y="0"/>
                  </a:moveTo>
                  <a:lnTo>
                    <a:pt x="0" y="0"/>
                  </a:lnTo>
                  <a:lnTo>
                    <a:pt x="14" y="11"/>
                  </a:lnTo>
                  <a:lnTo>
                    <a:pt x="18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2" name="Google Shape;702;p45"/>
            <p:cNvCxnSpPr/>
            <p:nvPr/>
          </p:nvCxnSpPr>
          <p:spPr>
            <a:xfrm flipH="1" rot="10800000">
              <a:off x="841" y="2882"/>
              <a:ext cx="11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03" name="Google Shape;703;p45"/>
            <p:cNvCxnSpPr/>
            <p:nvPr/>
          </p:nvCxnSpPr>
          <p:spPr>
            <a:xfrm flipH="1">
              <a:off x="793" y="2882"/>
              <a:ext cx="59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04" name="Google Shape;704;p45"/>
            <p:cNvCxnSpPr/>
            <p:nvPr/>
          </p:nvCxnSpPr>
          <p:spPr>
            <a:xfrm>
              <a:off x="793" y="2886"/>
              <a:ext cx="48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05" name="Google Shape;705;p45"/>
            <p:cNvSpPr txBox="1"/>
            <p:nvPr/>
          </p:nvSpPr>
          <p:spPr>
            <a:xfrm>
              <a:off x="914" y="3097"/>
              <a:ext cx="3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914" y="3097"/>
              <a:ext cx="3" cy="1"/>
            </a:xfrm>
            <a:custGeom>
              <a:rect b="b" l="l" r="r" t="t"/>
              <a:pathLst>
                <a:path extrusionOk="0" h="1"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7" name="Google Shape;707;p45"/>
            <p:cNvCxnSpPr/>
            <p:nvPr/>
          </p:nvCxnSpPr>
          <p:spPr>
            <a:xfrm>
              <a:off x="914" y="3097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08" name="Google Shape;708;p45"/>
            <p:cNvCxnSpPr/>
            <p:nvPr/>
          </p:nvCxnSpPr>
          <p:spPr>
            <a:xfrm flipH="1">
              <a:off x="914" y="3097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09" name="Google Shape;709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10" name="Google Shape;710;p45"/>
            <p:cNvSpPr/>
            <p:nvPr/>
          </p:nvSpPr>
          <p:spPr>
            <a:xfrm>
              <a:off x="637" y="3062"/>
              <a:ext cx="31" cy="24"/>
            </a:xfrm>
            <a:custGeom>
              <a:rect b="b" l="l" r="r" t="t"/>
              <a:pathLst>
                <a:path extrusionOk="0" h="24" w="31">
                  <a:moveTo>
                    <a:pt x="0" y="0"/>
                  </a:moveTo>
                  <a:lnTo>
                    <a:pt x="0" y="17"/>
                  </a:lnTo>
                  <a:lnTo>
                    <a:pt x="14" y="24"/>
                  </a:lnTo>
                  <a:lnTo>
                    <a:pt x="3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637" y="3062"/>
              <a:ext cx="31" cy="24"/>
            </a:xfrm>
            <a:custGeom>
              <a:rect b="b" l="l" r="r" t="t"/>
              <a:pathLst>
                <a:path extrusionOk="0" h="24" w="31">
                  <a:moveTo>
                    <a:pt x="0" y="0"/>
                  </a:moveTo>
                  <a:lnTo>
                    <a:pt x="0" y="17"/>
                  </a:lnTo>
                  <a:lnTo>
                    <a:pt x="14" y="24"/>
                  </a:lnTo>
                  <a:lnTo>
                    <a:pt x="31" y="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637" y="3079"/>
              <a:ext cx="14" cy="18"/>
            </a:xfrm>
            <a:custGeom>
              <a:rect b="b" l="l" r="r" t="t"/>
              <a:pathLst>
                <a:path extrusionOk="0" h="18" w="14">
                  <a:moveTo>
                    <a:pt x="0" y="0"/>
                  </a:moveTo>
                  <a:lnTo>
                    <a:pt x="4" y="18"/>
                  </a:lnTo>
                  <a:lnTo>
                    <a:pt x="14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637" y="3079"/>
              <a:ext cx="14" cy="18"/>
            </a:xfrm>
            <a:custGeom>
              <a:rect b="b" l="l" r="r" t="t"/>
              <a:pathLst>
                <a:path extrusionOk="0" h="18" w="14">
                  <a:moveTo>
                    <a:pt x="0" y="0"/>
                  </a:moveTo>
                  <a:lnTo>
                    <a:pt x="4" y="18"/>
                  </a:lnTo>
                  <a:lnTo>
                    <a:pt x="14" y="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4" name="Google Shape;714;p45"/>
            <p:cNvCxnSpPr/>
            <p:nvPr/>
          </p:nvCxnSpPr>
          <p:spPr>
            <a:xfrm rot="10800000">
              <a:off x="637" y="3062"/>
              <a:ext cx="3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15" name="Google Shape;715;p45"/>
            <p:cNvCxnSpPr/>
            <p:nvPr/>
          </p:nvCxnSpPr>
          <p:spPr>
            <a:xfrm>
              <a:off x="637" y="3062"/>
              <a:ext cx="4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16" name="Google Shape;716;p45"/>
            <p:cNvCxnSpPr/>
            <p:nvPr/>
          </p:nvCxnSpPr>
          <p:spPr>
            <a:xfrm flipH="1" rot="10800000">
              <a:off x="641" y="3069"/>
              <a:ext cx="27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17" name="Google Shape;717;p45"/>
            <p:cNvSpPr/>
            <p:nvPr/>
          </p:nvSpPr>
          <p:spPr>
            <a:xfrm>
              <a:off x="634" y="2920"/>
              <a:ext cx="17" cy="31"/>
            </a:xfrm>
            <a:custGeom>
              <a:rect b="b" l="l" r="r" t="t"/>
              <a:pathLst>
                <a:path extrusionOk="0" h="31" w="17">
                  <a:moveTo>
                    <a:pt x="0" y="31"/>
                  </a:moveTo>
                  <a:lnTo>
                    <a:pt x="3" y="0"/>
                  </a:lnTo>
                  <a:lnTo>
                    <a:pt x="17" y="1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634" y="2920"/>
              <a:ext cx="17" cy="31"/>
            </a:xfrm>
            <a:custGeom>
              <a:rect b="b" l="l" r="r" t="t"/>
              <a:pathLst>
                <a:path extrusionOk="0" h="31" w="17">
                  <a:moveTo>
                    <a:pt x="0" y="31"/>
                  </a:moveTo>
                  <a:lnTo>
                    <a:pt x="3" y="0"/>
                  </a:lnTo>
                  <a:lnTo>
                    <a:pt x="17" y="11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9" name="Google Shape;719;p45"/>
            <p:cNvCxnSpPr/>
            <p:nvPr/>
          </p:nvCxnSpPr>
          <p:spPr>
            <a:xfrm flipH="1">
              <a:off x="634" y="2931"/>
              <a:ext cx="17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20" name="Google Shape;720;p45"/>
            <p:cNvCxnSpPr/>
            <p:nvPr/>
          </p:nvCxnSpPr>
          <p:spPr>
            <a:xfrm flipH="1" rot="10800000">
              <a:off x="634" y="2920"/>
              <a:ext cx="3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21" name="Google Shape;721;p45"/>
            <p:cNvCxnSpPr/>
            <p:nvPr/>
          </p:nvCxnSpPr>
          <p:spPr>
            <a:xfrm>
              <a:off x="637" y="2920"/>
              <a:ext cx="14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22" name="Google Shape;722;p45"/>
            <p:cNvSpPr/>
            <p:nvPr/>
          </p:nvSpPr>
          <p:spPr>
            <a:xfrm>
              <a:off x="682" y="3055"/>
              <a:ext cx="49" cy="11"/>
            </a:xfrm>
            <a:custGeom>
              <a:rect b="b" l="l" r="r" t="t"/>
              <a:pathLst>
                <a:path extrusionOk="0" h="11" w="49">
                  <a:moveTo>
                    <a:pt x="49" y="11"/>
                  </a:moveTo>
                  <a:lnTo>
                    <a:pt x="49" y="0"/>
                  </a:lnTo>
                  <a:lnTo>
                    <a:pt x="0" y="11"/>
                  </a:lnTo>
                  <a:lnTo>
                    <a:pt x="49" y="1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682" y="3055"/>
              <a:ext cx="49" cy="11"/>
            </a:xfrm>
            <a:custGeom>
              <a:rect b="b" l="l" r="r" t="t"/>
              <a:pathLst>
                <a:path extrusionOk="0" h="11" w="49">
                  <a:moveTo>
                    <a:pt x="49" y="11"/>
                  </a:moveTo>
                  <a:lnTo>
                    <a:pt x="49" y="0"/>
                  </a:lnTo>
                  <a:lnTo>
                    <a:pt x="0" y="11"/>
                  </a:lnTo>
                  <a:lnTo>
                    <a:pt x="49" y="1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668" y="3066"/>
              <a:ext cx="63" cy="17"/>
            </a:xfrm>
            <a:custGeom>
              <a:rect b="b" l="l" r="r" t="t"/>
              <a:pathLst>
                <a:path extrusionOk="0" h="17" w="63">
                  <a:moveTo>
                    <a:pt x="63" y="17"/>
                  </a:moveTo>
                  <a:lnTo>
                    <a:pt x="63" y="0"/>
                  </a:lnTo>
                  <a:lnTo>
                    <a:pt x="14" y="0"/>
                  </a:lnTo>
                  <a:lnTo>
                    <a:pt x="0" y="3"/>
                  </a:lnTo>
                  <a:lnTo>
                    <a:pt x="28" y="17"/>
                  </a:lnTo>
                  <a:lnTo>
                    <a:pt x="63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668" y="3066"/>
              <a:ext cx="63" cy="17"/>
            </a:xfrm>
            <a:custGeom>
              <a:rect b="b" l="l" r="r" t="t"/>
              <a:pathLst>
                <a:path extrusionOk="0" h="17" w="63">
                  <a:moveTo>
                    <a:pt x="63" y="17"/>
                  </a:moveTo>
                  <a:lnTo>
                    <a:pt x="63" y="0"/>
                  </a:lnTo>
                  <a:lnTo>
                    <a:pt x="14" y="0"/>
                  </a:lnTo>
                  <a:lnTo>
                    <a:pt x="0" y="3"/>
                  </a:lnTo>
                  <a:lnTo>
                    <a:pt x="28" y="17"/>
                  </a:lnTo>
                  <a:lnTo>
                    <a:pt x="63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696" y="3083"/>
              <a:ext cx="35" cy="14"/>
            </a:xfrm>
            <a:custGeom>
              <a:rect b="b" l="l" r="r" t="t"/>
              <a:pathLst>
                <a:path extrusionOk="0" h="14" w="35">
                  <a:moveTo>
                    <a:pt x="35" y="14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696" y="3083"/>
              <a:ext cx="35" cy="14"/>
            </a:xfrm>
            <a:custGeom>
              <a:rect b="b" l="l" r="r" t="t"/>
              <a:pathLst>
                <a:path extrusionOk="0" h="14" w="35">
                  <a:moveTo>
                    <a:pt x="35" y="14"/>
                  </a:moveTo>
                  <a:lnTo>
                    <a:pt x="35" y="0"/>
                  </a:lnTo>
                  <a:lnTo>
                    <a:pt x="0" y="0"/>
                  </a:lnTo>
                  <a:lnTo>
                    <a:pt x="35" y="1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8" name="Google Shape;728;p45"/>
            <p:cNvCxnSpPr/>
            <p:nvPr/>
          </p:nvCxnSpPr>
          <p:spPr>
            <a:xfrm>
              <a:off x="668" y="3069"/>
              <a:ext cx="63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29" name="Google Shape;729;p45"/>
            <p:cNvCxnSpPr/>
            <p:nvPr/>
          </p:nvCxnSpPr>
          <p:spPr>
            <a:xfrm flipH="1" rot="10800000">
              <a:off x="731" y="3055"/>
              <a:ext cx="1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30" name="Google Shape;730;p45"/>
            <p:cNvCxnSpPr/>
            <p:nvPr/>
          </p:nvCxnSpPr>
          <p:spPr>
            <a:xfrm flipH="1">
              <a:off x="668" y="3055"/>
              <a:ext cx="63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31" name="Google Shape;731;p45"/>
            <p:cNvSpPr/>
            <p:nvPr/>
          </p:nvSpPr>
          <p:spPr>
            <a:xfrm>
              <a:off x="731" y="3055"/>
              <a:ext cx="14" cy="14"/>
            </a:xfrm>
            <a:custGeom>
              <a:rect b="b" l="l" r="r" t="t"/>
              <a:pathLst>
                <a:path extrusionOk="0" h="14" w="14">
                  <a:moveTo>
                    <a:pt x="14" y="14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14" y="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731" y="3055"/>
              <a:ext cx="14" cy="14"/>
            </a:xfrm>
            <a:custGeom>
              <a:rect b="b" l="l" r="r" t="t"/>
              <a:pathLst>
                <a:path extrusionOk="0" h="14" w="14">
                  <a:moveTo>
                    <a:pt x="14" y="14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14" y="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731" y="3066"/>
              <a:ext cx="34" cy="24"/>
            </a:xfrm>
            <a:custGeom>
              <a:rect b="b" l="l" r="r" t="t"/>
              <a:pathLst>
                <a:path extrusionOk="0" h="24" w="34">
                  <a:moveTo>
                    <a:pt x="34" y="24"/>
                  </a:moveTo>
                  <a:lnTo>
                    <a:pt x="14" y="3"/>
                  </a:lnTo>
                  <a:lnTo>
                    <a:pt x="0" y="0"/>
                  </a:lnTo>
                  <a:lnTo>
                    <a:pt x="0" y="17"/>
                  </a:lnTo>
                  <a:lnTo>
                    <a:pt x="34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731" y="3066"/>
              <a:ext cx="34" cy="24"/>
            </a:xfrm>
            <a:custGeom>
              <a:rect b="b" l="l" r="r" t="t"/>
              <a:pathLst>
                <a:path extrusionOk="0" h="24" w="34">
                  <a:moveTo>
                    <a:pt x="34" y="24"/>
                  </a:moveTo>
                  <a:lnTo>
                    <a:pt x="14" y="3"/>
                  </a:lnTo>
                  <a:lnTo>
                    <a:pt x="0" y="0"/>
                  </a:lnTo>
                  <a:lnTo>
                    <a:pt x="0" y="17"/>
                  </a:lnTo>
                  <a:lnTo>
                    <a:pt x="34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731" y="3083"/>
              <a:ext cx="52" cy="27"/>
            </a:xfrm>
            <a:custGeom>
              <a:rect b="b" l="l" r="r" t="t"/>
              <a:pathLst>
                <a:path extrusionOk="0" h="27" w="52">
                  <a:moveTo>
                    <a:pt x="52" y="27"/>
                  </a:moveTo>
                  <a:lnTo>
                    <a:pt x="34" y="7"/>
                  </a:lnTo>
                  <a:lnTo>
                    <a:pt x="0" y="0"/>
                  </a:lnTo>
                  <a:lnTo>
                    <a:pt x="0" y="14"/>
                  </a:lnTo>
                  <a:lnTo>
                    <a:pt x="52" y="2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5"/>
            <p:cNvSpPr/>
            <p:nvPr/>
          </p:nvSpPr>
          <p:spPr>
            <a:xfrm>
              <a:off x="731" y="3083"/>
              <a:ext cx="52" cy="27"/>
            </a:xfrm>
            <a:custGeom>
              <a:rect b="b" l="l" r="r" t="t"/>
              <a:pathLst>
                <a:path extrusionOk="0" h="27" w="52">
                  <a:moveTo>
                    <a:pt x="52" y="27"/>
                  </a:moveTo>
                  <a:lnTo>
                    <a:pt x="34" y="7"/>
                  </a:lnTo>
                  <a:lnTo>
                    <a:pt x="0" y="0"/>
                  </a:lnTo>
                  <a:lnTo>
                    <a:pt x="0" y="14"/>
                  </a:lnTo>
                  <a:lnTo>
                    <a:pt x="52" y="2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5"/>
            <p:cNvSpPr/>
            <p:nvPr/>
          </p:nvSpPr>
          <p:spPr>
            <a:xfrm>
              <a:off x="731" y="3097"/>
              <a:ext cx="52" cy="27"/>
            </a:xfrm>
            <a:custGeom>
              <a:rect b="b" l="l" r="r" t="t"/>
              <a:pathLst>
                <a:path extrusionOk="0" h="27" w="52">
                  <a:moveTo>
                    <a:pt x="48" y="27"/>
                  </a:moveTo>
                  <a:lnTo>
                    <a:pt x="52" y="13"/>
                  </a:lnTo>
                  <a:lnTo>
                    <a:pt x="0" y="0"/>
                  </a:lnTo>
                  <a:lnTo>
                    <a:pt x="14" y="20"/>
                  </a:lnTo>
                  <a:lnTo>
                    <a:pt x="48" y="2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5"/>
            <p:cNvSpPr/>
            <p:nvPr/>
          </p:nvSpPr>
          <p:spPr>
            <a:xfrm>
              <a:off x="731" y="3097"/>
              <a:ext cx="52" cy="27"/>
            </a:xfrm>
            <a:custGeom>
              <a:rect b="b" l="l" r="r" t="t"/>
              <a:pathLst>
                <a:path extrusionOk="0" h="27" w="52">
                  <a:moveTo>
                    <a:pt x="48" y="27"/>
                  </a:moveTo>
                  <a:lnTo>
                    <a:pt x="52" y="13"/>
                  </a:lnTo>
                  <a:lnTo>
                    <a:pt x="0" y="0"/>
                  </a:lnTo>
                  <a:lnTo>
                    <a:pt x="14" y="20"/>
                  </a:lnTo>
                  <a:lnTo>
                    <a:pt x="48" y="2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5"/>
            <p:cNvSpPr/>
            <p:nvPr/>
          </p:nvSpPr>
          <p:spPr>
            <a:xfrm>
              <a:off x="745" y="3117"/>
              <a:ext cx="34" cy="21"/>
            </a:xfrm>
            <a:custGeom>
              <a:rect b="b" l="l" r="r" t="t"/>
              <a:pathLst>
                <a:path extrusionOk="0" h="21" w="34">
                  <a:moveTo>
                    <a:pt x="27" y="21"/>
                  </a:moveTo>
                  <a:lnTo>
                    <a:pt x="34" y="7"/>
                  </a:lnTo>
                  <a:lnTo>
                    <a:pt x="0" y="0"/>
                  </a:lnTo>
                  <a:lnTo>
                    <a:pt x="17" y="18"/>
                  </a:lnTo>
                  <a:lnTo>
                    <a:pt x="27" y="2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5"/>
            <p:cNvSpPr/>
            <p:nvPr/>
          </p:nvSpPr>
          <p:spPr>
            <a:xfrm>
              <a:off x="745" y="3117"/>
              <a:ext cx="34" cy="21"/>
            </a:xfrm>
            <a:custGeom>
              <a:rect b="b" l="l" r="r" t="t"/>
              <a:pathLst>
                <a:path extrusionOk="0" h="21" w="34">
                  <a:moveTo>
                    <a:pt x="27" y="21"/>
                  </a:moveTo>
                  <a:lnTo>
                    <a:pt x="34" y="7"/>
                  </a:lnTo>
                  <a:lnTo>
                    <a:pt x="0" y="0"/>
                  </a:lnTo>
                  <a:lnTo>
                    <a:pt x="17" y="18"/>
                  </a:lnTo>
                  <a:lnTo>
                    <a:pt x="27" y="2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5"/>
            <p:cNvSpPr/>
            <p:nvPr/>
          </p:nvSpPr>
          <p:spPr>
            <a:xfrm>
              <a:off x="762" y="3135"/>
              <a:ext cx="10" cy="10"/>
            </a:xfrm>
            <a:custGeom>
              <a:rect b="b" l="l" r="r" t="t"/>
              <a:pathLst>
                <a:path extrusionOk="0" h="10" w="10">
                  <a:moveTo>
                    <a:pt x="7" y="10"/>
                  </a:moveTo>
                  <a:lnTo>
                    <a:pt x="10" y="3"/>
                  </a:lnTo>
                  <a:lnTo>
                    <a:pt x="0" y="0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5"/>
            <p:cNvSpPr/>
            <p:nvPr/>
          </p:nvSpPr>
          <p:spPr>
            <a:xfrm>
              <a:off x="762" y="3135"/>
              <a:ext cx="10" cy="10"/>
            </a:xfrm>
            <a:custGeom>
              <a:rect b="b" l="l" r="r" t="t"/>
              <a:pathLst>
                <a:path extrusionOk="0" h="10" w="10">
                  <a:moveTo>
                    <a:pt x="7" y="10"/>
                  </a:moveTo>
                  <a:lnTo>
                    <a:pt x="10" y="3"/>
                  </a:lnTo>
                  <a:lnTo>
                    <a:pt x="0" y="0"/>
                  </a:lnTo>
                  <a:lnTo>
                    <a:pt x="7" y="1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43" name="Google Shape;743;p45"/>
            <p:cNvCxnSpPr/>
            <p:nvPr/>
          </p:nvCxnSpPr>
          <p:spPr>
            <a:xfrm>
              <a:off x="731" y="3097"/>
              <a:ext cx="38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44" name="Google Shape;744;p45"/>
            <p:cNvCxnSpPr/>
            <p:nvPr/>
          </p:nvCxnSpPr>
          <p:spPr>
            <a:xfrm flipH="1" rot="10800000">
              <a:off x="769" y="3110"/>
              <a:ext cx="14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45" name="Google Shape;745;p45"/>
            <p:cNvCxnSpPr/>
            <p:nvPr/>
          </p:nvCxnSpPr>
          <p:spPr>
            <a:xfrm rot="10800000">
              <a:off x="731" y="3055"/>
              <a:ext cx="52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46" name="Google Shape;746;p45"/>
            <p:cNvCxnSpPr/>
            <p:nvPr/>
          </p:nvCxnSpPr>
          <p:spPr>
            <a:xfrm>
              <a:off x="731" y="3055"/>
              <a:ext cx="1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47" name="Google Shape;747;p45"/>
            <p:cNvSpPr/>
            <p:nvPr/>
          </p:nvSpPr>
          <p:spPr>
            <a:xfrm>
              <a:off x="789" y="3031"/>
              <a:ext cx="28" cy="21"/>
            </a:xfrm>
            <a:custGeom>
              <a:rect b="b" l="l" r="r" t="t"/>
              <a:pathLst>
                <a:path extrusionOk="0" h="21" w="28">
                  <a:moveTo>
                    <a:pt x="28" y="17"/>
                  </a:moveTo>
                  <a:lnTo>
                    <a:pt x="28" y="0"/>
                  </a:lnTo>
                  <a:lnTo>
                    <a:pt x="0" y="3"/>
                  </a:lnTo>
                  <a:lnTo>
                    <a:pt x="18" y="21"/>
                  </a:lnTo>
                  <a:lnTo>
                    <a:pt x="28" y="1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5"/>
            <p:cNvSpPr/>
            <p:nvPr/>
          </p:nvSpPr>
          <p:spPr>
            <a:xfrm>
              <a:off x="789" y="3031"/>
              <a:ext cx="28" cy="21"/>
            </a:xfrm>
            <a:custGeom>
              <a:rect b="b" l="l" r="r" t="t"/>
              <a:pathLst>
                <a:path extrusionOk="0" h="21" w="28">
                  <a:moveTo>
                    <a:pt x="28" y="17"/>
                  </a:moveTo>
                  <a:lnTo>
                    <a:pt x="28" y="0"/>
                  </a:lnTo>
                  <a:lnTo>
                    <a:pt x="0" y="3"/>
                  </a:lnTo>
                  <a:lnTo>
                    <a:pt x="18" y="21"/>
                  </a:lnTo>
                  <a:lnTo>
                    <a:pt x="28" y="1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5"/>
            <p:cNvSpPr/>
            <p:nvPr/>
          </p:nvSpPr>
          <p:spPr>
            <a:xfrm>
              <a:off x="807" y="3048"/>
              <a:ext cx="14" cy="21"/>
            </a:xfrm>
            <a:custGeom>
              <a:rect b="b" l="l" r="r" t="t"/>
              <a:pathLst>
                <a:path extrusionOk="0" h="21" w="14">
                  <a:moveTo>
                    <a:pt x="14" y="21"/>
                  </a:moveTo>
                  <a:lnTo>
                    <a:pt x="10" y="0"/>
                  </a:lnTo>
                  <a:lnTo>
                    <a:pt x="0" y="4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5"/>
            <p:cNvSpPr/>
            <p:nvPr/>
          </p:nvSpPr>
          <p:spPr>
            <a:xfrm>
              <a:off x="807" y="3048"/>
              <a:ext cx="14" cy="21"/>
            </a:xfrm>
            <a:custGeom>
              <a:rect b="b" l="l" r="r" t="t"/>
              <a:pathLst>
                <a:path extrusionOk="0" h="21" w="14">
                  <a:moveTo>
                    <a:pt x="14" y="21"/>
                  </a:moveTo>
                  <a:lnTo>
                    <a:pt x="10" y="0"/>
                  </a:lnTo>
                  <a:lnTo>
                    <a:pt x="0" y="4"/>
                  </a:lnTo>
                  <a:lnTo>
                    <a:pt x="14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1" name="Google Shape;751;p45"/>
            <p:cNvCxnSpPr/>
            <p:nvPr/>
          </p:nvCxnSpPr>
          <p:spPr>
            <a:xfrm>
              <a:off x="789" y="3034"/>
              <a:ext cx="32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52" name="Google Shape;752;p45"/>
            <p:cNvCxnSpPr/>
            <p:nvPr/>
          </p:nvCxnSpPr>
          <p:spPr>
            <a:xfrm rot="10800000">
              <a:off x="817" y="3031"/>
              <a:ext cx="4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53" name="Google Shape;753;p45"/>
            <p:cNvCxnSpPr/>
            <p:nvPr/>
          </p:nvCxnSpPr>
          <p:spPr>
            <a:xfrm flipH="1">
              <a:off x="789" y="3031"/>
              <a:ext cx="28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54" name="Google Shape;754;p45"/>
            <p:cNvSpPr/>
            <p:nvPr/>
          </p:nvSpPr>
          <p:spPr>
            <a:xfrm>
              <a:off x="848" y="2934"/>
              <a:ext cx="45" cy="104"/>
            </a:xfrm>
            <a:custGeom>
              <a:rect b="b" l="l" r="r" t="t"/>
              <a:pathLst>
                <a:path extrusionOk="0" h="104" w="45">
                  <a:moveTo>
                    <a:pt x="38" y="0"/>
                  </a:moveTo>
                  <a:lnTo>
                    <a:pt x="0" y="52"/>
                  </a:lnTo>
                  <a:lnTo>
                    <a:pt x="31" y="104"/>
                  </a:lnTo>
                  <a:lnTo>
                    <a:pt x="45" y="4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848" y="2934"/>
              <a:ext cx="45" cy="104"/>
            </a:xfrm>
            <a:custGeom>
              <a:rect b="b" l="l" r="r" t="t"/>
              <a:pathLst>
                <a:path extrusionOk="0" h="104" w="45">
                  <a:moveTo>
                    <a:pt x="38" y="0"/>
                  </a:moveTo>
                  <a:lnTo>
                    <a:pt x="0" y="52"/>
                  </a:lnTo>
                  <a:lnTo>
                    <a:pt x="31" y="104"/>
                  </a:lnTo>
                  <a:lnTo>
                    <a:pt x="45" y="42"/>
                  </a:lnTo>
                  <a:lnTo>
                    <a:pt x="38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879" y="2976"/>
              <a:ext cx="35" cy="121"/>
            </a:xfrm>
            <a:custGeom>
              <a:rect b="b" l="l" r="r" t="t"/>
              <a:pathLst>
                <a:path extrusionOk="0" h="121" w="35">
                  <a:moveTo>
                    <a:pt x="0" y="62"/>
                  </a:moveTo>
                  <a:lnTo>
                    <a:pt x="35" y="121"/>
                  </a:lnTo>
                  <a:lnTo>
                    <a:pt x="14" y="0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5"/>
            <p:cNvSpPr/>
            <p:nvPr/>
          </p:nvSpPr>
          <p:spPr>
            <a:xfrm>
              <a:off x="879" y="2976"/>
              <a:ext cx="35" cy="121"/>
            </a:xfrm>
            <a:custGeom>
              <a:rect b="b" l="l" r="r" t="t"/>
              <a:pathLst>
                <a:path extrusionOk="0" h="121" w="35">
                  <a:moveTo>
                    <a:pt x="0" y="62"/>
                  </a:moveTo>
                  <a:lnTo>
                    <a:pt x="35" y="121"/>
                  </a:lnTo>
                  <a:lnTo>
                    <a:pt x="14" y="0"/>
                  </a:lnTo>
                  <a:lnTo>
                    <a:pt x="0" y="62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58" name="Google Shape;758;p45"/>
            <p:cNvCxnSpPr/>
            <p:nvPr/>
          </p:nvCxnSpPr>
          <p:spPr>
            <a:xfrm rot="10800000">
              <a:off x="886" y="2934"/>
              <a:ext cx="28" cy="16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59" name="Google Shape;759;p45"/>
            <p:cNvCxnSpPr/>
            <p:nvPr/>
          </p:nvCxnSpPr>
          <p:spPr>
            <a:xfrm flipH="1">
              <a:off x="848" y="2934"/>
              <a:ext cx="38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60" name="Google Shape;760;p45"/>
            <p:cNvCxnSpPr/>
            <p:nvPr/>
          </p:nvCxnSpPr>
          <p:spPr>
            <a:xfrm>
              <a:off x="848" y="2986"/>
              <a:ext cx="66" cy="1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61" name="Google Shape;761;p45"/>
            <p:cNvSpPr txBox="1"/>
            <p:nvPr/>
          </p:nvSpPr>
          <p:spPr>
            <a:xfrm>
              <a:off x="914" y="3097"/>
              <a:ext cx="1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914" y="3097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3" name="Google Shape;763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64" name="Google Shape;764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65" name="Google Shape;765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66" name="Google Shape;766;p45"/>
            <p:cNvSpPr txBox="1"/>
            <p:nvPr/>
          </p:nvSpPr>
          <p:spPr>
            <a:xfrm>
              <a:off x="914" y="3097"/>
              <a:ext cx="1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914" y="3097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8" name="Google Shape;768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69" name="Google Shape;769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70" name="Google Shape;770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71" name="Google Shape;771;p45"/>
            <p:cNvSpPr/>
            <p:nvPr/>
          </p:nvSpPr>
          <p:spPr>
            <a:xfrm>
              <a:off x="841" y="2934"/>
              <a:ext cx="45" cy="52"/>
            </a:xfrm>
            <a:custGeom>
              <a:rect b="b" l="l" r="r" t="t"/>
              <a:pathLst>
                <a:path extrusionOk="0" h="52" w="45">
                  <a:moveTo>
                    <a:pt x="45" y="0"/>
                  </a:moveTo>
                  <a:lnTo>
                    <a:pt x="0" y="21"/>
                  </a:lnTo>
                  <a:lnTo>
                    <a:pt x="7" y="5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841" y="2934"/>
              <a:ext cx="45" cy="52"/>
            </a:xfrm>
            <a:custGeom>
              <a:rect b="b" l="l" r="r" t="t"/>
              <a:pathLst>
                <a:path extrusionOk="0" h="52" w="45">
                  <a:moveTo>
                    <a:pt x="45" y="0"/>
                  </a:moveTo>
                  <a:lnTo>
                    <a:pt x="0" y="21"/>
                  </a:lnTo>
                  <a:lnTo>
                    <a:pt x="7" y="52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3" name="Google Shape;773;p45"/>
            <p:cNvCxnSpPr/>
            <p:nvPr/>
          </p:nvCxnSpPr>
          <p:spPr>
            <a:xfrm flipH="1" rot="10800000">
              <a:off x="848" y="2934"/>
              <a:ext cx="38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74" name="Google Shape;774;p45"/>
            <p:cNvCxnSpPr/>
            <p:nvPr/>
          </p:nvCxnSpPr>
          <p:spPr>
            <a:xfrm flipH="1">
              <a:off x="841" y="2934"/>
              <a:ext cx="45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75" name="Google Shape;775;p45"/>
            <p:cNvCxnSpPr/>
            <p:nvPr/>
          </p:nvCxnSpPr>
          <p:spPr>
            <a:xfrm>
              <a:off x="841" y="2955"/>
              <a:ext cx="7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76" name="Google Shape;776;p45"/>
            <p:cNvSpPr/>
            <p:nvPr/>
          </p:nvSpPr>
          <p:spPr>
            <a:xfrm>
              <a:off x="755" y="2886"/>
              <a:ext cx="86" cy="69"/>
            </a:xfrm>
            <a:custGeom>
              <a:rect b="b" l="l" r="r" t="t"/>
              <a:pathLst>
                <a:path extrusionOk="0" h="69" w="86">
                  <a:moveTo>
                    <a:pt x="86" y="69"/>
                  </a:moveTo>
                  <a:lnTo>
                    <a:pt x="38" y="0"/>
                  </a:lnTo>
                  <a:lnTo>
                    <a:pt x="0" y="48"/>
                  </a:lnTo>
                  <a:lnTo>
                    <a:pt x="86" y="6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755" y="2886"/>
              <a:ext cx="86" cy="69"/>
            </a:xfrm>
            <a:custGeom>
              <a:rect b="b" l="l" r="r" t="t"/>
              <a:pathLst>
                <a:path extrusionOk="0" h="69" w="86">
                  <a:moveTo>
                    <a:pt x="86" y="69"/>
                  </a:moveTo>
                  <a:lnTo>
                    <a:pt x="38" y="0"/>
                  </a:lnTo>
                  <a:lnTo>
                    <a:pt x="0" y="48"/>
                  </a:lnTo>
                  <a:lnTo>
                    <a:pt x="86" y="6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8" name="Google Shape;778;p45"/>
            <p:cNvCxnSpPr/>
            <p:nvPr/>
          </p:nvCxnSpPr>
          <p:spPr>
            <a:xfrm>
              <a:off x="755" y="2934"/>
              <a:ext cx="86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79" name="Google Shape;779;p45"/>
            <p:cNvCxnSpPr/>
            <p:nvPr/>
          </p:nvCxnSpPr>
          <p:spPr>
            <a:xfrm rot="10800000">
              <a:off x="793" y="2886"/>
              <a:ext cx="48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80" name="Google Shape;780;p45"/>
            <p:cNvCxnSpPr/>
            <p:nvPr/>
          </p:nvCxnSpPr>
          <p:spPr>
            <a:xfrm flipH="1">
              <a:off x="755" y="2886"/>
              <a:ext cx="38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81" name="Google Shape;781;p45"/>
            <p:cNvSpPr/>
            <p:nvPr/>
          </p:nvSpPr>
          <p:spPr>
            <a:xfrm>
              <a:off x="682" y="3031"/>
              <a:ext cx="49" cy="35"/>
            </a:xfrm>
            <a:custGeom>
              <a:rect b="b" l="l" r="r" t="t"/>
              <a:pathLst>
                <a:path extrusionOk="0" h="35" w="49">
                  <a:moveTo>
                    <a:pt x="0" y="35"/>
                  </a:moveTo>
                  <a:lnTo>
                    <a:pt x="49" y="24"/>
                  </a:lnTo>
                  <a:lnTo>
                    <a:pt x="45" y="0"/>
                  </a:lnTo>
                  <a:lnTo>
                    <a:pt x="0" y="28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682" y="3031"/>
              <a:ext cx="49" cy="35"/>
            </a:xfrm>
            <a:custGeom>
              <a:rect b="b" l="l" r="r" t="t"/>
              <a:pathLst>
                <a:path extrusionOk="0" h="35" w="49">
                  <a:moveTo>
                    <a:pt x="0" y="35"/>
                  </a:moveTo>
                  <a:lnTo>
                    <a:pt x="49" y="24"/>
                  </a:lnTo>
                  <a:lnTo>
                    <a:pt x="45" y="0"/>
                  </a:lnTo>
                  <a:lnTo>
                    <a:pt x="0" y="28"/>
                  </a:lnTo>
                  <a:lnTo>
                    <a:pt x="0" y="35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p45"/>
          <p:cNvGrpSpPr/>
          <p:nvPr/>
        </p:nvGrpSpPr>
        <p:grpSpPr>
          <a:xfrm>
            <a:off x="874712" y="4554537"/>
            <a:ext cx="844550" cy="773112"/>
            <a:chOff x="551" y="2869"/>
            <a:chExt cx="532" cy="487"/>
          </a:xfrm>
        </p:grpSpPr>
        <p:sp>
          <p:nvSpPr>
            <p:cNvPr id="784" name="Google Shape;784;p45"/>
            <p:cNvSpPr/>
            <p:nvPr/>
          </p:nvSpPr>
          <p:spPr>
            <a:xfrm>
              <a:off x="668" y="3059"/>
              <a:ext cx="14" cy="10"/>
            </a:xfrm>
            <a:custGeom>
              <a:rect b="b" l="l" r="r" t="t"/>
              <a:pathLst>
                <a:path extrusionOk="0" h="10" w="14">
                  <a:moveTo>
                    <a:pt x="0" y="10"/>
                  </a:moveTo>
                  <a:lnTo>
                    <a:pt x="14" y="7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668" y="3059"/>
              <a:ext cx="14" cy="10"/>
            </a:xfrm>
            <a:custGeom>
              <a:rect b="b" l="l" r="r" t="t"/>
              <a:pathLst>
                <a:path extrusionOk="0" h="10" w="14">
                  <a:moveTo>
                    <a:pt x="0" y="10"/>
                  </a:moveTo>
                  <a:lnTo>
                    <a:pt x="14" y="7"/>
                  </a:lnTo>
                  <a:lnTo>
                    <a:pt x="14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86" name="Google Shape;786;p45"/>
            <p:cNvCxnSpPr/>
            <p:nvPr/>
          </p:nvCxnSpPr>
          <p:spPr>
            <a:xfrm flipH="1">
              <a:off x="668" y="3031"/>
              <a:ext cx="59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87" name="Google Shape;787;p45"/>
            <p:cNvCxnSpPr/>
            <p:nvPr/>
          </p:nvCxnSpPr>
          <p:spPr>
            <a:xfrm flipH="1" rot="10800000">
              <a:off x="668" y="3055"/>
              <a:ext cx="63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88" name="Google Shape;788;p45"/>
            <p:cNvCxnSpPr/>
            <p:nvPr/>
          </p:nvCxnSpPr>
          <p:spPr>
            <a:xfrm rot="10800000">
              <a:off x="727" y="3031"/>
              <a:ext cx="4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89" name="Google Shape;789;p45"/>
            <p:cNvSpPr/>
            <p:nvPr/>
          </p:nvSpPr>
          <p:spPr>
            <a:xfrm>
              <a:off x="672" y="3000"/>
              <a:ext cx="55" cy="59"/>
            </a:xfrm>
            <a:custGeom>
              <a:rect b="b" l="l" r="r" t="t"/>
              <a:pathLst>
                <a:path extrusionOk="0" h="59" w="55">
                  <a:moveTo>
                    <a:pt x="10" y="59"/>
                  </a:moveTo>
                  <a:lnTo>
                    <a:pt x="55" y="31"/>
                  </a:lnTo>
                  <a:lnTo>
                    <a:pt x="45" y="0"/>
                  </a:lnTo>
                  <a:lnTo>
                    <a:pt x="0" y="34"/>
                  </a:lnTo>
                  <a:lnTo>
                    <a:pt x="10" y="5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672" y="3000"/>
              <a:ext cx="55" cy="59"/>
            </a:xfrm>
            <a:custGeom>
              <a:rect b="b" l="l" r="r" t="t"/>
              <a:pathLst>
                <a:path extrusionOk="0" h="59" w="55">
                  <a:moveTo>
                    <a:pt x="10" y="59"/>
                  </a:moveTo>
                  <a:lnTo>
                    <a:pt x="55" y="31"/>
                  </a:lnTo>
                  <a:lnTo>
                    <a:pt x="45" y="0"/>
                  </a:lnTo>
                  <a:lnTo>
                    <a:pt x="0" y="34"/>
                  </a:lnTo>
                  <a:lnTo>
                    <a:pt x="10" y="5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637" y="3034"/>
              <a:ext cx="45" cy="35"/>
            </a:xfrm>
            <a:custGeom>
              <a:rect b="b" l="l" r="r" t="t"/>
              <a:pathLst>
                <a:path extrusionOk="0" h="35" w="45">
                  <a:moveTo>
                    <a:pt x="0" y="28"/>
                  </a:moveTo>
                  <a:lnTo>
                    <a:pt x="31" y="35"/>
                  </a:lnTo>
                  <a:lnTo>
                    <a:pt x="45" y="25"/>
                  </a:lnTo>
                  <a:lnTo>
                    <a:pt x="3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637" y="3034"/>
              <a:ext cx="45" cy="35"/>
            </a:xfrm>
            <a:custGeom>
              <a:rect b="b" l="l" r="r" t="t"/>
              <a:pathLst>
                <a:path extrusionOk="0" h="35" w="45">
                  <a:moveTo>
                    <a:pt x="0" y="28"/>
                  </a:moveTo>
                  <a:lnTo>
                    <a:pt x="31" y="35"/>
                  </a:lnTo>
                  <a:lnTo>
                    <a:pt x="45" y="25"/>
                  </a:lnTo>
                  <a:lnTo>
                    <a:pt x="35" y="0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3" name="Google Shape;793;p45"/>
            <p:cNvCxnSpPr/>
            <p:nvPr/>
          </p:nvCxnSpPr>
          <p:spPr>
            <a:xfrm flipH="1">
              <a:off x="637" y="3000"/>
              <a:ext cx="80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94" name="Google Shape;794;p45"/>
            <p:cNvCxnSpPr/>
            <p:nvPr/>
          </p:nvCxnSpPr>
          <p:spPr>
            <a:xfrm>
              <a:off x="637" y="3062"/>
              <a:ext cx="3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95" name="Google Shape;795;p45"/>
            <p:cNvCxnSpPr/>
            <p:nvPr/>
          </p:nvCxnSpPr>
          <p:spPr>
            <a:xfrm flipH="1" rot="10800000">
              <a:off x="668" y="3031"/>
              <a:ext cx="59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796" name="Google Shape;796;p45"/>
            <p:cNvCxnSpPr/>
            <p:nvPr/>
          </p:nvCxnSpPr>
          <p:spPr>
            <a:xfrm rot="10800000">
              <a:off x="717" y="3000"/>
              <a:ext cx="10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97" name="Google Shape;797;p45"/>
            <p:cNvSpPr/>
            <p:nvPr/>
          </p:nvSpPr>
          <p:spPr>
            <a:xfrm>
              <a:off x="634" y="2931"/>
              <a:ext cx="83" cy="103"/>
            </a:xfrm>
            <a:custGeom>
              <a:rect b="b" l="l" r="r" t="t"/>
              <a:pathLst>
                <a:path extrusionOk="0" h="103" w="83">
                  <a:moveTo>
                    <a:pt x="0" y="20"/>
                  </a:moveTo>
                  <a:lnTo>
                    <a:pt x="17" y="0"/>
                  </a:lnTo>
                  <a:lnTo>
                    <a:pt x="83" y="69"/>
                  </a:lnTo>
                  <a:lnTo>
                    <a:pt x="38" y="103"/>
                  </a:lnTo>
                  <a:lnTo>
                    <a:pt x="0" y="62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5"/>
            <p:cNvSpPr/>
            <p:nvPr/>
          </p:nvSpPr>
          <p:spPr>
            <a:xfrm>
              <a:off x="634" y="2931"/>
              <a:ext cx="83" cy="103"/>
            </a:xfrm>
            <a:custGeom>
              <a:rect b="b" l="l" r="r" t="t"/>
              <a:pathLst>
                <a:path extrusionOk="0" h="103" w="83">
                  <a:moveTo>
                    <a:pt x="0" y="20"/>
                  </a:moveTo>
                  <a:lnTo>
                    <a:pt x="17" y="0"/>
                  </a:lnTo>
                  <a:lnTo>
                    <a:pt x="83" y="69"/>
                  </a:lnTo>
                  <a:lnTo>
                    <a:pt x="38" y="103"/>
                  </a:lnTo>
                  <a:lnTo>
                    <a:pt x="0" y="62"/>
                  </a:lnTo>
                  <a:lnTo>
                    <a:pt x="0" y="2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634" y="2993"/>
              <a:ext cx="38" cy="69"/>
            </a:xfrm>
            <a:custGeom>
              <a:rect b="b" l="l" r="r" t="t"/>
              <a:pathLst>
                <a:path extrusionOk="0" h="69" w="38">
                  <a:moveTo>
                    <a:pt x="38" y="41"/>
                  </a:moveTo>
                  <a:lnTo>
                    <a:pt x="3" y="69"/>
                  </a:lnTo>
                  <a:lnTo>
                    <a:pt x="0" y="0"/>
                  </a:lnTo>
                  <a:lnTo>
                    <a:pt x="38" y="4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634" y="2993"/>
              <a:ext cx="38" cy="69"/>
            </a:xfrm>
            <a:custGeom>
              <a:rect b="b" l="l" r="r" t="t"/>
              <a:pathLst>
                <a:path extrusionOk="0" h="69" w="38">
                  <a:moveTo>
                    <a:pt x="38" y="41"/>
                  </a:moveTo>
                  <a:lnTo>
                    <a:pt x="3" y="69"/>
                  </a:lnTo>
                  <a:lnTo>
                    <a:pt x="0" y="0"/>
                  </a:lnTo>
                  <a:lnTo>
                    <a:pt x="38" y="4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1" name="Google Shape;801;p45"/>
            <p:cNvCxnSpPr/>
            <p:nvPr/>
          </p:nvCxnSpPr>
          <p:spPr>
            <a:xfrm rot="10800000">
              <a:off x="634" y="2951"/>
              <a:ext cx="3" cy="1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02" name="Google Shape;802;p45"/>
            <p:cNvCxnSpPr/>
            <p:nvPr/>
          </p:nvCxnSpPr>
          <p:spPr>
            <a:xfrm flipH="1" rot="10800000">
              <a:off x="634" y="2931"/>
              <a:ext cx="17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03" name="Google Shape;803;p45"/>
            <p:cNvCxnSpPr/>
            <p:nvPr/>
          </p:nvCxnSpPr>
          <p:spPr>
            <a:xfrm>
              <a:off x="651" y="2931"/>
              <a:ext cx="66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04" name="Google Shape;804;p45"/>
            <p:cNvCxnSpPr/>
            <p:nvPr/>
          </p:nvCxnSpPr>
          <p:spPr>
            <a:xfrm flipH="1">
              <a:off x="637" y="3000"/>
              <a:ext cx="80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05" name="Google Shape;805;p45"/>
            <p:cNvSpPr/>
            <p:nvPr/>
          </p:nvSpPr>
          <p:spPr>
            <a:xfrm>
              <a:off x="630" y="2951"/>
              <a:ext cx="4" cy="42"/>
            </a:xfrm>
            <a:custGeom>
              <a:rect b="b" l="l" r="r" t="t"/>
              <a:pathLst>
                <a:path extrusionOk="0" h="42" w="4">
                  <a:moveTo>
                    <a:pt x="4" y="42"/>
                  </a:moveTo>
                  <a:lnTo>
                    <a:pt x="4" y="0"/>
                  </a:lnTo>
                  <a:lnTo>
                    <a:pt x="0" y="18"/>
                  </a:lnTo>
                  <a:lnTo>
                    <a:pt x="4" y="42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630" y="2951"/>
              <a:ext cx="4" cy="42"/>
            </a:xfrm>
            <a:custGeom>
              <a:rect b="b" l="l" r="r" t="t"/>
              <a:pathLst>
                <a:path extrusionOk="0" h="42" w="4">
                  <a:moveTo>
                    <a:pt x="4" y="42"/>
                  </a:moveTo>
                  <a:lnTo>
                    <a:pt x="4" y="0"/>
                  </a:lnTo>
                  <a:lnTo>
                    <a:pt x="0" y="18"/>
                  </a:lnTo>
                  <a:lnTo>
                    <a:pt x="4" y="42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5"/>
            <p:cNvSpPr/>
            <p:nvPr/>
          </p:nvSpPr>
          <p:spPr>
            <a:xfrm>
              <a:off x="620" y="2969"/>
              <a:ext cx="17" cy="97"/>
            </a:xfrm>
            <a:custGeom>
              <a:rect b="b" l="l" r="r" t="t"/>
              <a:pathLst>
                <a:path extrusionOk="0" h="97" w="17">
                  <a:moveTo>
                    <a:pt x="10" y="97"/>
                  </a:moveTo>
                  <a:lnTo>
                    <a:pt x="17" y="93"/>
                  </a:lnTo>
                  <a:lnTo>
                    <a:pt x="14" y="24"/>
                  </a:lnTo>
                  <a:lnTo>
                    <a:pt x="10" y="0"/>
                  </a:lnTo>
                  <a:lnTo>
                    <a:pt x="0" y="45"/>
                  </a:lnTo>
                  <a:lnTo>
                    <a:pt x="10" y="9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5"/>
            <p:cNvSpPr/>
            <p:nvPr/>
          </p:nvSpPr>
          <p:spPr>
            <a:xfrm>
              <a:off x="620" y="2969"/>
              <a:ext cx="17" cy="97"/>
            </a:xfrm>
            <a:custGeom>
              <a:rect b="b" l="l" r="r" t="t"/>
              <a:pathLst>
                <a:path extrusionOk="0" h="97" w="17">
                  <a:moveTo>
                    <a:pt x="10" y="97"/>
                  </a:moveTo>
                  <a:lnTo>
                    <a:pt x="17" y="93"/>
                  </a:lnTo>
                  <a:lnTo>
                    <a:pt x="14" y="24"/>
                  </a:lnTo>
                  <a:lnTo>
                    <a:pt x="10" y="0"/>
                  </a:lnTo>
                  <a:lnTo>
                    <a:pt x="0" y="45"/>
                  </a:lnTo>
                  <a:lnTo>
                    <a:pt x="10" y="9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613" y="3014"/>
              <a:ext cx="17" cy="52"/>
            </a:xfrm>
            <a:custGeom>
              <a:rect b="b" l="l" r="r" t="t"/>
              <a:pathLst>
                <a:path extrusionOk="0" h="52" w="17">
                  <a:moveTo>
                    <a:pt x="0" y="52"/>
                  </a:moveTo>
                  <a:lnTo>
                    <a:pt x="17" y="52"/>
                  </a:lnTo>
                  <a:lnTo>
                    <a:pt x="7" y="0"/>
                  </a:lnTo>
                  <a:lnTo>
                    <a:pt x="0" y="45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5"/>
            <p:cNvSpPr/>
            <p:nvPr/>
          </p:nvSpPr>
          <p:spPr>
            <a:xfrm>
              <a:off x="613" y="3014"/>
              <a:ext cx="17" cy="52"/>
            </a:xfrm>
            <a:custGeom>
              <a:rect b="b" l="l" r="r" t="t"/>
              <a:pathLst>
                <a:path extrusionOk="0" h="52" w="17">
                  <a:moveTo>
                    <a:pt x="0" y="52"/>
                  </a:moveTo>
                  <a:lnTo>
                    <a:pt x="17" y="52"/>
                  </a:lnTo>
                  <a:lnTo>
                    <a:pt x="7" y="0"/>
                  </a:lnTo>
                  <a:lnTo>
                    <a:pt x="0" y="45"/>
                  </a:lnTo>
                  <a:lnTo>
                    <a:pt x="0" y="52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610" y="3059"/>
              <a:ext cx="3" cy="7"/>
            </a:xfrm>
            <a:custGeom>
              <a:rect b="b" l="l" r="r" t="t"/>
              <a:pathLst>
                <a:path extrusionOk="0" h="7" w="3">
                  <a:moveTo>
                    <a:pt x="0" y="7"/>
                  </a:moveTo>
                  <a:lnTo>
                    <a:pt x="3" y="7"/>
                  </a:lnTo>
                  <a:lnTo>
                    <a:pt x="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610" y="3059"/>
              <a:ext cx="3" cy="7"/>
            </a:xfrm>
            <a:custGeom>
              <a:rect b="b" l="l" r="r" t="t"/>
              <a:pathLst>
                <a:path extrusionOk="0" h="7" w="3">
                  <a:moveTo>
                    <a:pt x="0" y="7"/>
                  </a:moveTo>
                  <a:lnTo>
                    <a:pt x="3" y="7"/>
                  </a:lnTo>
                  <a:lnTo>
                    <a:pt x="3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3" name="Google Shape;813;p45"/>
            <p:cNvCxnSpPr/>
            <p:nvPr/>
          </p:nvCxnSpPr>
          <p:spPr>
            <a:xfrm flipH="1">
              <a:off x="610" y="2951"/>
              <a:ext cx="24" cy="11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14" name="Google Shape;814;p45"/>
            <p:cNvCxnSpPr/>
            <p:nvPr/>
          </p:nvCxnSpPr>
          <p:spPr>
            <a:xfrm flipH="1" rot="10800000">
              <a:off x="610" y="3062"/>
              <a:ext cx="2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15" name="Google Shape;815;p45"/>
            <p:cNvCxnSpPr/>
            <p:nvPr/>
          </p:nvCxnSpPr>
          <p:spPr>
            <a:xfrm rot="10800000">
              <a:off x="634" y="2951"/>
              <a:ext cx="3" cy="1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16" name="Google Shape;816;p45"/>
            <p:cNvSpPr/>
            <p:nvPr/>
          </p:nvSpPr>
          <p:spPr>
            <a:xfrm>
              <a:off x="789" y="2993"/>
              <a:ext cx="28" cy="41"/>
            </a:xfrm>
            <a:custGeom>
              <a:rect b="b" l="l" r="r" t="t"/>
              <a:pathLst>
                <a:path extrusionOk="0" h="41" w="28">
                  <a:moveTo>
                    <a:pt x="28" y="38"/>
                  </a:moveTo>
                  <a:lnTo>
                    <a:pt x="0" y="41"/>
                  </a:lnTo>
                  <a:lnTo>
                    <a:pt x="25" y="0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789" y="2993"/>
              <a:ext cx="28" cy="41"/>
            </a:xfrm>
            <a:custGeom>
              <a:rect b="b" l="l" r="r" t="t"/>
              <a:pathLst>
                <a:path extrusionOk="0" h="41" w="28">
                  <a:moveTo>
                    <a:pt x="28" y="38"/>
                  </a:moveTo>
                  <a:lnTo>
                    <a:pt x="0" y="41"/>
                  </a:lnTo>
                  <a:lnTo>
                    <a:pt x="25" y="0"/>
                  </a:lnTo>
                  <a:lnTo>
                    <a:pt x="28" y="3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18" name="Google Shape;818;p45"/>
            <p:cNvCxnSpPr/>
            <p:nvPr/>
          </p:nvCxnSpPr>
          <p:spPr>
            <a:xfrm>
              <a:off x="814" y="2993"/>
              <a:ext cx="3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19" name="Google Shape;819;p45"/>
            <p:cNvCxnSpPr/>
            <p:nvPr/>
          </p:nvCxnSpPr>
          <p:spPr>
            <a:xfrm flipH="1">
              <a:off x="789" y="3031"/>
              <a:ext cx="28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20" name="Google Shape;820;p45"/>
            <p:cNvCxnSpPr/>
            <p:nvPr/>
          </p:nvCxnSpPr>
          <p:spPr>
            <a:xfrm flipH="1" rot="10800000">
              <a:off x="789" y="2993"/>
              <a:ext cx="25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21" name="Google Shape;821;p45"/>
            <p:cNvSpPr/>
            <p:nvPr/>
          </p:nvSpPr>
          <p:spPr>
            <a:xfrm>
              <a:off x="717" y="3000"/>
              <a:ext cx="48" cy="31"/>
            </a:xfrm>
            <a:custGeom>
              <a:rect b="b" l="l" r="r" t="t"/>
              <a:pathLst>
                <a:path extrusionOk="0" h="31" w="48">
                  <a:moveTo>
                    <a:pt x="48" y="7"/>
                  </a:moveTo>
                  <a:lnTo>
                    <a:pt x="10" y="31"/>
                  </a:lnTo>
                  <a:lnTo>
                    <a:pt x="0" y="0"/>
                  </a:lnTo>
                  <a:lnTo>
                    <a:pt x="48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717" y="3000"/>
              <a:ext cx="48" cy="31"/>
            </a:xfrm>
            <a:custGeom>
              <a:rect b="b" l="l" r="r" t="t"/>
              <a:pathLst>
                <a:path extrusionOk="0" h="31" w="48">
                  <a:moveTo>
                    <a:pt x="48" y="7"/>
                  </a:moveTo>
                  <a:lnTo>
                    <a:pt x="10" y="31"/>
                  </a:lnTo>
                  <a:lnTo>
                    <a:pt x="0" y="0"/>
                  </a:lnTo>
                  <a:lnTo>
                    <a:pt x="48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3" name="Google Shape;823;p45"/>
            <p:cNvCxnSpPr/>
            <p:nvPr/>
          </p:nvCxnSpPr>
          <p:spPr>
            <a:xfrm>
              <a:off x="717" y="3000"/>
              <a:ext cx="4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24" name="Google Shape;824;p45"/>
            <p:cNvCxnSpPr/>
            <p:nvPr/>
          </p:nvCxnSpPr>
          <p:spPr>
            <a:xfrm flipH="1">
              <a:off x="727" y="3007"/>
              <a:ext cx="38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25" name="Google Shape;825;p45"/>
            <p:cNvCxnSpPr/>
            <p:nvPr/>
          </p:nvCxnSpPr>
          <p:spPr>
            <a:xfrm rot="10800000">
              <a:off x="717" y="3000"/>
              <a:ext cx="10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26" name="Google Shape;826;p45"/>
            <p:cNvSpPr/>
            <p:nvPr/>
          </p:nvSpPr>
          <p:spPr>
            <a:xfrm>
              <a:off x="637" y="2920"/>
              <a:ext cx="14" cy="11"/>
            </a:xfrm>
            <a:custGeom>
              <a:rect b="b" l="l" r="r" t="t"/>
              <a:pathLst>
                <a:path extrusionOk="0" h="11" w="14">
                  <a:moveTo>
                    <a:pt x="0" y="0"/>
                  </a:moveTo>
                  <a:lnTo>
                    <a:pt x="14" y="11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5"/>
            <p:cNvSpPr/>
            <p:nvPr/>
          </p:nvSpPr>
          <p:spPr>
            <a:xfrm>
              <a:off x="637" y="2920"/>
              <a:ext cx="14" cy="11"/>
            </a:xfrm>
            <a:custGeom>
              <a:rect b="b" l="l" r="r" t="t"/>
              <a:pathLst>
                <a:path extrusionOk="0" h="11" w="14">
                  <a:moveTo>
                    <a:pt x="0" y="0"/>
                  </a:moveTo>
                  <a:lnTo>
                    <a:pt x="14" y="11"/>
                  </a:lnTo>
                  <a:lnTo>
                    <a:pt x="14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8" name="Google Shape;828;p45"/>
            <p:cNvCxnSpPr/>
            <p:nvPr/>
          </p:nvCxnSpPr>
          <p:spPr>
            <a:xfrm rot="10800000">
              <a:off x="637" y="2920"/>
              <a:ext cx="1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29" name="Google Shape;829;p45"/>
            <p:cNvCxnSpPr/>
            <p:nvPr/>
          </p:nvCxnSpPr>
          <p:spPr>
            <a:xfrm>
              <a:off x="637" y="2920"/>
              <a:ext cx="14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30" name="Google Shape;830;p45"/>
            <p:cNvCxnSpPr/>
            <p:nvPr/>
          </p:nvCxnSpPr>
          <p:spPr>
            <a:xfrm flipH="1" rot="10800000">
              <a:off x="651" y="2924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31" name="Google Shape;831;p45"/>
            <p:cNvSpPr/>
            <p:nvPr/>
          </p:nvSpPr>
          <p:spPr>
            <a:xfrm>
              <a:off x="765" y="2993"/>
              <a:ext cx="49" cy="41"/>
            </a:xfrm>
            <a:custGeom>
              <a:rect b="b" l="l" r="r" t="t"/>
              <a:pathLst>
                <a:path extrusionOk="0" h="41" w="49">
                  <a:moveTo>
                    <a:pt x="24" y="41"/>
                  </a:moveTo>
                  <a:lnTo>
                    <a:pt x="49" y="0"/>
                  </a:lnTo>
                  <a:lnTo>
                    <a:pt x="0" y="14"/>
                  </a:lnTo>
                  <a:lnTo>
                    <a:pt x="24" y="4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5"/>
            <p:cNvSpPr/>
            <p:nvPr/>
          </p:nvSpPr>
          <p:spPr>
            <a:xfrm>
              <a:off x="765" y="2993"/>
              <a:ext cx="49" cy="41"/>
            </a:xfrm>
            <a:custGeom>
              <a:rect b="b" l="l" r="r" t="t"/>
              <a:pathLst>
                <a:path extrusionOk="0" h="41" w="49">
                  <a:moveTo>
                    <a:pt x="24" y="41"/>
                  </a:moveTo>
                  <a:lnTo>
                    <a:pt x="49" y="0"/>
                  </a:lnTo>
                  <a:lnTo>
                    <a:pt x="0" y="14"/>
                  </a:lnTo>
                  <a:lnTo>
                    <a:pt x="24" y="4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3" name="Google Shape;833;p45"/>
            <p:cNvCxnSpPr/>
            <p:nvPr/>
          </p:nvCxnSpPr>
          <p:spPr>
            <a:xfrm>
              <a:off x="765" y="3007"/>
              <a:ext cx="24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34" name="Google Shape;834;p45"/>
            <p:cNvCxnSpPr/>
            <p:nvPr/>
          </p:nvCxnSpPr>
          <p:spPr>
            <a:xfrm flipH="1" rot="10800000">
              <a:off x="789" y="2993"/>
              <a:ext cx="25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35" name="Google Shape;835;p45"/>
            <p:cNvCxnSpPr/>
            <p:nvPr/>
          </p:nvCxnSpPr>
          <p:spPr>
            <a:xfrm flipH="1">
              <a:off x="765" y="2993"/>
              <a:ext cx="49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36" name="Google Shape;836;p45"/>
            <p:cNvSpPr/>
            <p:nvPr/>
          </p:nvSpPr>
          <p:spPr>
            <a:xfrm>
              <a:off x="717" y="2976"/>
              <a:ext cx="48" cy="31"/>
            </a:xfrm>
            <a:custGeom>
              <a:rect b="b" l="l" r="r" t="t"/>
              <a:pathLst>
                <a:path extrusionOk="0" h="31" w="48">
                  <a:moveTo>
                    <a:pt x="0" y="24"/>
                  </a:moveTo>
                  <a:lnTo>
                    <a:pt x="48" y="3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5"/>
            <p:cNvSpPr/>
            <p:nvPr/>
          </p:nvSpPr>
          <p:spPr>
            <a:xfrm>
              <a:off x="717" y="2976"/>
              <a:ext cx="48" cy="31"/>
            </a:xfrm>
            <a:custGeom>
              <a:rect b="b" l="l" r="r" t="t"/>
              <a:pathLst>
                <a:path extrusionOk="0" h="31" w="48">
                  <a:moveTo>
                    <a:pt x="0" y="24"/>
                  </a:moveTo>
                  <a:lnTo>
                    <a:pt x="48" y="31"/>
                  </a:lnTo>
                  <a:lnTo>
                    <a:pt x="0" y="0"/>
                  </a:lnTo>
                  <a:lnTo>
                    <a:pt x="0" y="2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38" name="Google Shape;838;p45"/>
            <p:cNvCxnSpPr/>
            <p:nvPr/>
          </p:nvCxnSpPr>
          <p:spPr>
            <a:xfrm>
              <a:off x="717" y="2976"/>
              <a:ext cx="1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39" name="Google Shape;839;p45"/>
            <p:cNvCxnSpPr/>
            <p:nvPr/>
          </p:nvCxnSpPr>
          <p:spPr>
            <a:xfrm>
              <a:off x="717" y="3000"/>
              <a:ext cx="4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40" name="Google Shape;840;p45"/>
            <p:cNvCxnSpPr/>
            <p:nvPr/>
          </p:nvCxnSpPr>
          <p:spPr>
            <a:xfrm rot="10800000">
              <a:off x="717" y="2976"/>
              <a:ext cx="48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41" name="Google Shape;841;p45"/>
            <p:cNvSpPr/>
            <p:nvPr/>
          </p:nvSpPr>
          <p:spPr>
            <a:xfrm>
              <a:off x="651" y="2931"/>
              <a:ext cx="66" cy="69"/>
            </a:xfrm>
            <a:custGeom>
              <a:rect b="b" l="l" r="r" t="t"/>
              <a:pathLst>
                <a:path extrusionOk="0" h="69" w="66">
                  <a:moveTo>
                    <a:pt x="66" y="69"/>
                  </a:moveTo>
                  <a:lnTo>
                    <a:pt x="0" y="0"/>
                  </a:lnTo>
                  <a:lnTo>
                    <a:pt x="66" y="45"/>
                  </a:lnTo>
                  <a:lnTo>
                    <a:pt x="66" y="6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5"/>
            <p:cNvSpPr/>
            <p:nvPr/>
          </p:nvSpPr>
          <p:spPr>
            <a:xfrm>
              <a:off x="651" y="2931"/>
              <a:ext cx="66" cy="69"/>
            </a:xfrm>
            <a:custGeom>
              <a:rect b="b" l="l" r="r" t="t"/>
              <a:pathLst>
                <a:path extrusionOk="0" h="69" w="66">
                  <a:moveTo>
                    <a:pt x="66" y="69"/>
                  </a:moveTo>
                  <a:lnTo>
                    <a:pt x="0" y="0"/>
                  </a:lnTo>
                  <a:lnTo>
                    <a:pt x="66" y="45"/>
                  </a:lnTo>
                  <a:lnTo>
                    <a:pt x="66" y="6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3" name="Google Shape;843;p45"/>
            <p:cNvCxnSpPr/>
            <p:nvPr/>
          </p:nvCxnSpPr>
          <p:spPr>
            <a:xfrm>
              <a:off x="717" y="2976"/>
              <a:ext cx="1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44" name="Google Shape;844;p45"/>
            <p:cNvCxnSpPr/>
            <p:nvPr/>
          </p:nvCxnSpPr>
          <p:spPr>
            <a:xfrm rot="10800000">
              <a:off x="651" y="2931"/>
              <a:ext cx="66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45" name="Google Shape;845;p45"/>
            <p:cNvCxnSpPr/>
            <p:nvPr/>
          </p:nvCxnSpPr>
          <p:spPr>
            <a:xfrm>
              <a:off x="651" y="2931"/>
              <a:ext cx="66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46" name="Google Shape;846;p45"/>
            <p:cNvSpPr/>
            <p:nvPr/>
          </p:nvSpPr>
          <p:spPr>
            <a:xfrm>
              <a:off x="651" y="2924"/>
              <a:ext cx="104" cy="52"/>
            </a:xfrm>
            <a:custGeom>
              <a:rect b="b" l="l" r="r" t="t"/>
              <a:pathLst>
                <a:path extrusionOk="0" h="52" w="104">
                  <a:moveTo>
                    <a:pt x="0" y="7"/>
                  </a:moveTo>
                  <a:lnTo>
                    <a:pt x="0" y="0"/>
                  </a:lnTo>
                  <a:lnTo>
                    <a:pt x="104" y="10"/>
                  </a:lnTo>
                  <a:lnTo>
                    <a:pt x="66" y="52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5"/>
            <p:cNvSpPr/>
            <p:nvPr/>
          </p:nvSpPr>
          <p:spPr>
            <a:xfrm>
              <a:off x="651" y="2924"/>
              <a:ext cx="104" cy="52"/>
            </a:xfrm>
            <a:custGeom>
              <a:rect b="b" l="l" r="r" t="t"/>
              <a:pathLst>
                <a:path extrusionOk="0" h="52" w="104">
                  <a:moveTo>
                    <a:pt x="0" y="7"/>
                  </a:moveTo>
                  <a:lnTo>
                    <a:pt x="0" y="0"/>
                  </a:lnTo>
                  <a:lnTo>
                    <a:pt x="104" y="10"/>
                  </a:lnTo>
                  <a:lnTo>
                    <a:pt x="66" y="52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48" name="Google Shape;848;p45"/>
            <p:cNvCxnSpPr/>
            <p:nvPr/>
          </p:nvCxnSpPr>
          <p:spPr>
            <a:xfrm rot="10800000">
              <a:off x="651" y="2931"/>
              <a:ext cx="66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49" name="Google Shape;849;p45"/>
            <p:cNvCxnSpPr/>
            <p:nvPr/>
          </p:nvCxnSpPr>
          <p:spPr>
            <a:xfrm flipH="1" rot="10800000">
              <a:off x="651" y="2924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50" name="Google Shape;850;p45"/>
            <p:cNvCxnSpPr/>
            <p:nvPr/>
          </p:nvCxnSpPr>
          <p:spPr>
            <a:xfrm>
              <a:off x="651" y="2924"/>
              <a:ext cx="10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51" name="Google Shape;851;p45"/>
            <p:cNvCxnSpPr/>
            <p:nvPr/>
          </p:nvCxnSpPr>
          <p:spPr>
            <a:xfrm flipH="1">
              <a:off x="717" y="2934"/>
              <a:ext cx="38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52" name="Google Shape;852;p45"/>
            <p:cNvSpPr/>
            <p:nvPr/>
          </p:nvSpPr>
          <p:spPr>
            <a:xfrm>
              <a:off x="624" y="2917"/>
              <a:ext cx="13" cy="14"/>
            </a:xfrm>
            <a:custGeom>
              <a:rect b="b" l="l" r="r" t="t"/>
              <a:pathLst>
                <a:path extrusionOk="0" h="14" w="13">
                  <a:moveTo>
                    <a:pt x="6" y="14"/>
                  </a:moveTo>
                  <a:lnTo>
                    <a:pt x="0" y="14"/>
                  </a:lnTo>
                  <a:lnTo>
                    <a:pt x="0" y="3"/>
                  </a:lnTo>
                  <a:lnTo>
                    <a:pt x="13" y="0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5"/>
            <p:cNvSpPr/>
            <p:nvPr/>
          </p:nvSpPr>
          <p:spPr>
            <a:xfrm>
              <a:off x="624" y="2917"/>
              <a:ext cx="13" cy="14"/>
            </a:xfrm>
            <a:custGeom>
              <a:rect b="b" l="l" r="r" t="t"/>
              <a:pathLst>
                <a:path extrusionOk="0" h="14" w="13">
                  <a:moveTo>
                    <a:pt x="6" y="14"/>
                  </a:moveTo>
                  <a:lnTo>
                    <a:pt x="0" y="14"/>
                  </a:lnTo>
                  <a:lnTo>
                    <a:pt x="0" y="3"/>
                  </a:lnTo>
                  <a:lnTo>
                    <a:pt x="13" y="0"/>
                  </a:lnTo>
                  <a:lnTo>
                    <a:pt x="6" y="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5"/>
            <p:cNvSpPr txBox="1"/>
            <p:nvPr/>
          </p:nvSpPr>
          <p:spPr>
            <a:xfrm>
              <a:off x="610" y="2920"/>
              <a:ext cx="14" cy="1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5"/>
            <p:cNvSpPr txBox="1"/>
            <p:nvPr/>
          </p:nvSpPr>
          <p:spPr>
            <a:xfrm>
              <a:off x="610" y="2920"/>
              <a:ext cx="14" cy="11"/>
            </a:xfrm>
            <a:prstGeom prst="rect">
              <a:avLst/>
            </a:prstGeom>
            <a:noFill/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5"/>
            <p:cNvSpPr/>
            <p:nvPr/>
          </p:nvSpPr>
          <p:spPr>
            <a:xfrm>
              <a:off x="596" y="2920"/>
              <a:ext cx="14" cy="11"/>
            </a:xfrm>
            <a:custGeom>
              <a:rect b="b" l="l" r="r" t="t"/>
              <a:pathLst>
                <a:path extrusionOk="0" h="11" w="14">
                  <a:moveTo>
                    <a:pt x="14" y="11"/>
                  </a:moveTo>
                  <a:lnTo>
                    <a:pt x="0" y="11"/>
                  </a:lnTo>
                  <a:lnTo>
                    <a:pt x="0" y="4"/>
                  </a:lnTo>
                  <a:lnTo>
                    <a:pt x="14" y="0"/>
                  </a:lnTo>
                  <a:lnTo>
                    <a:pt x="14" y="1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5"/>
            <p:cNvSpPr/>
            <p:nvPr/>
          </p:nvSpPr>
          <p:spPr>
            <a:xfrm>
              <a:off x="596" y="2920"/>
              <a:ext cx="14" cy="11"/>
            </a:xfrm>
            <a:custGeom>
              <a:rect b="b" l="l" r="r" t="t"/>
              <a:pathLst>
                <a:path extrusionOk="0" h="11" w="14">
                  <a:moveTo>
                    <a:pt x="14" y="11"/>
                  </a:moveTo>
                  <a:lnTo>
                    <a:pt x="0" y="11"/>
                  </a:lnTo>
                  <a:lnTo>
                    <a:pt x="0" y="4"/>
                  </a:lnTo>
                  <a:lnTo>
                    <a:pt x="14" y="0"/>
                  </a:lnTo>
                  <a:lnTo>
                    <a:pt x="14" y="1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5"/>
            <p:cNvSpPr/>
            <p:nvPr/>
          </p:nvSpPr>
          <p:spPr>
            <a:xfrm>
              <a:off x="582" y="2924"/>
              <a:ext cx="14" cy="7"/>
            </a:xfrm>
            <a:custGeom>
              <a:rect b="b" l="l" r="r" t="t"/>
              <a:pathLst>
                <a:path extrusionOk="0" h="7" w="14">
                  <a:moveTo>
                    <a:pt x="14" y="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5"/>
            <p:cNvSpPr/>
            <p:nvPr/>
          </p:nvSpPr>
          <p:spPr>
            <a:xfrm>
              <a:off x="582" y="2924"/>
              <a:ext cx="14" cy="7"/>
            </a:xfrm>
            <a:custGeom>
              <a:rect b="b" l="l" r="r" t="t"/>
              <a:pathLst>
                <a:path extrusionOk="0" h="7" w="14">
                  <a:moveTo>
                    <a:pt x="14" y="7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5"/>
            <p:cNvSpPr/>
            <p:nvPr/>
          </p:nvSpPr>
          <p:spPr>
            <a:xfrm>
              <a:off x="568" y="2924"/>
              <a:ext cx="14" cy="3"/>
            </a:xfrm>
            <a:custGeom>
              <a:rect b="b" l="l" r="r" t="t"/>
              <a:pathLst>
                <a:path extrusionOk="0" h="3" w="14">
                  <a:moveTo>
                    <a:pt x="14" y="3"/>
                  </a:moveTo>
                  <a:lnTo>
                    <a:pt x="0" y="3"/>
                  </a:lnTo>
                  <a:lnTo>
                    <a:pt x="14" y="0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568" y="2924"/>
              <a:ext cx="14" cy="3"/>
            </a:xfrm>
            <a:custGeom>
              <a:rect b="b" l="l" r="r" t="t"/>
              <a:pathLst>
                <a:path extrusionOk="0" h="3" w="14">
                  <a:moveTo>
                    <a:pt x="14" y="3"/>
                  </a:moveTo>
                  <a:lnTo>
                    <a:pt x="0" y="3"/>
                  </a:lnTo>
                  <a:lnTo>
                    <a:pt x="14" y="0"/>
                  </a:lnTo>
                  <a:lnTo>
                    <a:pt x="14" y="3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561" y="2927"/>
              <a:ext cx="7" cy="1"/>
            </a:xfrm>
            <a:custGeom>
              <a:rect b="b" l="l" r="r" t="t"/>
              <a:pathLst>
                <a:path extrusionOk="0" h="1" w="7">
                  <a:moveTo>
                    <a:pt x="7" y="0"/>
                  </a:move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5"/>
            <p:cNvSpPr/>
            <p:nvPr/>
          </p:nvSpPr>
          <p:spPr>
            <a:xfrm>
              <a:off x="561" y="2927"/>
              <a:ext cx="7" cy="1"/>
            </a:xfrm>
            <a:custGeom>
              <a:rect b="b" l="l" r="r" t="t"/>
              <a:pathLst>
                <a:path extrusionOk="0" h="1" w="7">
                  <a:moveTo>
                    <a:pt x="7" y="0"/>
                  </a:move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4" name="Google Shape;864;p45"/>
            <p:cNvCxnSpPr/>
            <p:nvPr/>
          </p:nvCxnSpPr>
          <p:spPr>
            <a:xfrm flipH="1">
              <a:off x="630" y="2917"/>
              <a:ext cx="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65" name="Google Shape;865;p45"/>
            <p:cNvCxnSpPr/>
            <p:nvPr/>
          </p:nvCxnSpPr>
          <p:spPr>
            <a:xfrm rot="10800000">
              <a:off x="561" y="2927"/>
              <a:ext cx="69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66" name="Google Shape;866;p45"/>
            <p:cNvCxnSpPr/>
            <p:nvPr/>
          </p:nvCxnSpPr>
          <p:spPr>
            <a:xfrm flipH="1" rot="10800000">
              <a:off x="561" y="2917"/>
              <a:ext cx="76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67" name="Google Shape;867;p45"/>
            <p:cNvSpPr/>
            <p:nvPr/>
          </p:nvSpPr>
          <p:spPr>
            <a:xfrm>
              <a:off x="789" y="3034"/>
              <a:ext cx="18" cy="21"/>
            </a:xfrm>
            <a:custGeom>
              <a:rect b="b" l="l" r="r" t="t"/>
              <a:pathLst>
                <a:path extrusionOk="0" h="21" w="18">
                  <a:moveTo>
                    <a:pt x="18" y="18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5"/>
            <p:cNvSpPr/>
            <p:nvPr/>
          </p:nvSpPr>
          <p:spPr>
            <a:xfrm>
              <a:off x="789" y="3034"/>
              <a:ext cx="18" cy="21"/>
            </a:xfrm>
            <a:custGeom>
              <a:rect b="b" l="l" r="r" t="t"/>
              <a:pathLst>
                <a:path extrusionOk="0" h="21" w="18">
                  <a:moveTo>
                    <a:pt x="18" y="18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18" y="1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5"/>
            <p:cNvSpPr/>
            <p:nvPr/>
          </p:nvSpPr>
          <p:spPr>
            <a:xfrm>
              <a:off x="786" y="3052"/>
              <a:ext cx="35" cy="31"/>
            </a:xfrm>
            <a:custGeom>
              <a:rect b="b" l="l" r="r" t="t"/>
              <a:pathLst>
                <a:path extrusionOk="0" h="31" w="35">
                  <a:moveTo>
                    <a:pt x="31" y="24"/>
                  </a:moveTo>
                  <a:lnTo>
                    <a:pt x="35" y="17"/>
                  </a:lnTo>
                  <a:lnTo>
                    <a:pt x="21" y="0"/>
                  </a:lnTo>
                  <a:lnTo>
                    <a:pt x="3" y="3"/>
                  </a:lnTo>
                  <a:lnTo>
                    <a:pt x="0" y="31"/>
                  </a:lnTo>
                  <a:lnTo>
                    <a:pt x="31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786" y="3052"/>
              <a:ext cx="35" cy="31"/>
            </a:xfrm>
            <a:custGeom>
              <a:rect b="b" l="l" r="r" t="t"/>
              <a:pathLst>
                <a:path extrusionOk="0" h="31" w="35">
                  <a:moveTo>
                    <a:pt x="31" y="24"/>
                  </a:moveTo>
                  <a:lnTo>
                    <a:pt x="35" y="17"/>
                  </a:lnTo>
                  <a:lnTo>
                    <a:pt x="21" y="0"/>
                  </a:lnTo>
                  <a:lnTo>
                    <a:pt x="3" y="3"/>
                  </a:lnTo>
                  <a:lnTo>
                    <a:pt x="0" y="31"/>
                  </a:lnTo>
                  <a:lnTo>
                    <a:pt x="31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5"/>
            <p:cNvSpPr/>
            <p:nvPr/>
          </p:nvSpPr>
          <p:spPr>
            <a:xfrm>
              <a:off x="783" y="3076"/>
              <a:ext cx="34" cy="34"/>
            </a:xfrm>
            <a:custGeom>
              <a:rect b="b" l="l" r="r" t="t"/>
              <a:pathLst>
                <a:path extrusionOk="0" h="34" w="34">
                  <a:moveTo>
                    <a:pt x="31" y="28"/>
                  </a:moveTo>
                  <a:lnTo>
                    <a:pt x="34" y="0"/>
                  </a:lnTo>
                  <a:lnTo>
                    <a:pt x="3" y="7"/>
                  </a:lnTo>
                  <a:lnTo>
                    <a:pt x="0" y="34"/>
                  </a:lnTo>
                  <a:lnTo>
                    <a:pt x="31" y="2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5"/>
            <p:cNvSpPr/>
            <p:nvPr/>
          </p:nvSpPr>
          <p:spPr>
            <a:xfrm>
              <a:off x="783" y="3076"/>
              <a:ext cx="34" cy="34"/>
            </a:xfrm>
            <a:custGeom>
              <a:rect b="b" l="l" r="r" t="t"/>
              <a:pathLst>
                <a:path extrusionOk="0" h="34" w="34">
                  <a:moveTo>
                    <a:pt x="31" y="28"/>
                  </a:moveTo>
                  <a:lnTo>
                    <a:pt x="34" y="0"/>
                  </a:lnTo>
                  <a:lnTo>
                    <a:pt x="3" y="7"/>
                  </a:lnTo>
                  <a:lnTo>
                    <a:pt x="0" y="34"/>
                  </a:lnTo>
                  <a:lnTo>
                    <a:pt x="31" y="2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783" y="3104"/>
              <a:ext cx="31" cy="27"/>
            </a:xfrm>
            <a:custGeom>
              <a:rect b="b" l="l" r="r" t="t"/>
              <a:pathLst>
                <a:path extrusionOk="0" h="27" w="31">
                  <a:moveTo>
                    <a:pt x="24" y="27"/>
                  </a:moveTo>
                  <a:lnTo>
                    <a:pt x="31" y="0"/>
                  </a:lnTo>
                  <a:lnTo>
                    <a:pt x="0" y="6"/>
                  </a:lnTo>
                  <a:lnTo>
                    <a:pt x="24" y="2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5"/>
            <p:cNvSpPr/>
            <p:nvPr/>
          </p:nvSpPr>
          <p:spPr>
            <a:xfrm>
              <a:off x="783" y="3104"/>
              <a:ext cx="31" cy="27"/>
            </a:xfrm>
            <a:custGeom>
              <a:rect b="b" l="l" r="r" t="t"/>
              <a:pathLst>
                <a:path extrusionOk="0" h="27" w="31">
                  <a:moveTo>
                    <a:pt x="24" y="27"/>
                  </a:moveTo>
                  <a:lnTo>
                    <a:pt x="31" y="0"/>
                  </a:lnTo>
                  <a:lnTo>
                    <a:pt x="0" y="6"/>
                  </a:lnTo>
                  <a:lnTo>
                    <a:pt x="24" y="2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5"/>
            <p:cNvSpPr txBox="1"/>
            <p:nvPr/>
          </p:nvSpPr>
          <p:spPr>
            <a:xfrm>
              <a:off x="807" y="3131"/>
              <a:ext cx="1" cy="1"/>
            </a:xfrm>
            <a:prstGeom prst="rect">
              <a:avLst/>
            </a:pr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5"/>
            <p:cNvSpPr/>
            <p:nvPr/>
          </p:nvSpPr>
          <p:spPr>
            <a:xfrm>
              <a:off x="807" y="313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7" name="Google Shape;877;p45"/>
            <p:cNvCxnSpPr/>
            <p:nvPr/>
          </p:nvCxnSpPr>
          <p:spPr>
            <a:xfrm>
              <a:off x="783" y="3110"/>
              <a:ext cx="24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78" name="Google Shape;878;p45"/>
            <p:cNvCxnSpPr/>
            <p:nvPr/>
          </p:nvCxnSpPr>
          <p:spPr>
            <a:xfrm flipH="1" rot="10800000">
              <a:off x="807" y="3069"/>
              <a:ext cx="14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79" name="Google Shape;879;p45"/>
            <p:cNvCxnSpPr/>
            <p:nvPr/>
          </p:nvCxnSpPr>
          <p:spPr>
            <a:xfrm rot="10800000">
              <a:off x="789" y="3034"/>
              <a:ext cx="32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80" name="Google Shape;880;p45"/>
            <p:cNvCxnSpPr/>
            <p:nvPr/>
          </p:nvCxnSpPr>
          <p:spPr>
            <a:xfrm flipH="1">
              <a:off x="783" y="3034"/>
              <a:ext cx="6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81" name="Google Shape;881;p45"/>
            <p:cNvSpPr/>
            <p:nvPr/>
          </p:nvSpPr>
          <p:spPr>
            <a:xfrm>
              <a:off x="551" y="2872"/>
              <a:ext cx="86" cy="48"/>
            </a:xfrm>
            <a:custGeom>
              <a:rect b="b" l="l" r="r" t="t"/>
              <a:pathLst>
                <a:path extrusionOk="0" h="48" w="86">
                  <a:moveTo>
                    <a:pt x="73" y="48"/>
                  </a:moveTo>
                  <a:lnTo>
                    <a:pt x="86" y="45"/>
                  </a:lnTo>
                  <a:lnTo>
                    <a:pt x="0" y="0"/>
                  </a:lnTo>
                  <a:lnTo>
                    <a:pt x="0" y="7"/>
                  </a:lnTo>
                  <a:lnTo>
                    <a:pt x="73" y="4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551" y="2872"/>
              <a:ext cx="86" cy="48"/>
            </a:xfrm>
            <a:custGeom>
              <a:rect b="b" l="l" r="r" t="t"/>
              <a:pathLst>
                <a:path extrusionOk="0" h="48" w="86">
                  <a:moveTo>
                    <a:pt x="73" y="48"/>
                  </a:moveTo>
                  <a:lnTo>
                    <a:pt x="86" y="45"/>
                  </a:lnTo>
                  <a:lnTo>
                    <a:pt x="0" y="0"/>
                  </a:lnTo>
                  <a:lnTo>
                    <a:pt x="0" y="7"/>
                  </a:lnTo>
                  <a:lnTo>
                    <a:pt x="73" y="4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551" y="2879"/>
              <a:ext cx="73" cy="41"/>
            </a:xfrm>
            <a:custGeom>
              <a:rect b="b" l="l" r="r" t="t"/>
              <a:pathLst>
                <a:path extrusionOk="0" h="41" w="73">
                  <a:moveTo>
                    <a:pt x="59" y="41"/>
                  </a:moveTo>
                  <a:lnTo>
                    <a:pt x="73" y="41"/>
                  </a:lnTo>
                  <a:lnTo>
                    <a:pt x="0" y="0"/>
                  </a:lnTo>
                  <a:lnTo>
                    <a:pt x="0" y="10"/>
                  </a:lnTo>
                  <a:lnTo>
                    <a:pt x="59" y="4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551" y="2879"/>
              <a:ext cx="73" cy="41"/>
            </a:xfrm>
            <a:custGeom>
              <a:rect b="b" l="l" r="r" t="t"/>
              <a:pathLst>
                <a:path extrusionOk="0" h="41" w="73">
                  <a:moveTo>
                    <a:pt x="59" y="41"/>
                  </a:moveTo>
                  <a:lnTo>
                    <a:pt x="73" y="41"/>
                  </a:lnTo>
                  <a:lnTo>
                    <a:pt x="0" y="0"/>
                  </a:lnTo>
                  <a:lnTo>
                    <a:pt x="0" y="10"/>
                  </a:lnTo>
                  <a:lnTo>
                    <a:pt x="59" y="4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551" y="2889"/>
              <a:ext cx="59" cy="35"/>
            </a:xfrm>
            <a:custGeom>
              <a:rect b="b" l="l" r="r" t="t"/>
              <a:pathLst>
                <a:path extrusionOk="0" h="35" w="59">
                  <a:moveTo>
                    <a:pt x="45" y="35"/>
                  </a:moveTo>
                  <a:lnTo>
                    <a:pt x="59" y="31"/>
                  </a:lnTo>
                  <a:lnTo>
                    <a:pt x="0" y="0"/>
                  </a:lnTo>
                  <a:lnTo>
                    <a:pt x="3" y="11"/>
                  </a:lnTo>
                  <a:lnTo>
                    <a:pt x="45" y="35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551" y="2889"/>
              <a:ext cx="59" cy="35"/>
            </a:xfrm>
            <a:custGeom>
              <a:rect b="b" l="l" r="r" t="t"/>
              <a:pathLst>
                <a:path extrusionOk="0" h="35" w="59">
                  <a:moveTo>
                    <a:pt x="45" y="35"/>
                  </a:moveTo>
                  <a:lnTo>
                    <a:pt x="59" y="31"/>
                  </a:lnTo>
                  <a:lnTo>
                    <a:pt x="0" y="0"/>
                  </a:lnTo>
                  <a:lnTo>
                    <a:pt x="3" y="11"/>
                  </a:lnTo>
                  <a:lnTo>
                    <a:pt x="45" y="35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5"/>
            <p:cNvSpPr/>
            <p:nvPr/>
          </p:nvSpPr>
          <p:spPr>
            <a:xfrm>
              <a:off x="554" y="2900"/>
              <a:ext cx="42" cy="24"/>
            </a:xfrm>
            <a:custGeom>
              <a:rect b="b" l="l" r="r" t="t"/>
              <a:pathLst>
                <a:path extrusionOk="0" h="24" w="42">
                  <a:moveTo>
                    <a:pt x="28" y="24"/>
                  </a:moveTo>
                  <a:lnTo>
                    <a:pt x="42" y="24"/>
                  </a:lnTo>
                  <a:lnTo>
                    <a:pt x="0" y="0"/>
                  </a:lnTo>
                  <a:lnTo>
                    <a:pt x="4" y="10"/>
                  </a:lnTo>
                  <a:lnTo>
                    <a:pt x="28" y="2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5"/>
            <p:cNvSpPr/>
            <p:nvPr/>
          </p:nvSpPr>
          <p:spPr>
            <a:xfrm>
              <a:off x="554" y="2900"/>
              <a:ext cx="42" cy="24"/>
            </a:xfrm>
            <a:custGeom>
              <a:rect b="b" l="l" r="r" t="t"/>
              <a:pathLst>
                <a:path extrusionOk="0" h="24" w="42">
                  <a:moveTo>
                    <a:pt x="28" y="24"/>
                  </a:moveTo>
                  <a:lnTo>
                    <a:pt x="42" y="24"/>
                  </a:lnTo>
                  <a:lnTo>
                    <a:pt x="0" y="0"/>
                  </a:lnTo>
                  <a:lnTo>
                    <a:pt x="4" y="10"/>
                  </a:lnTo>
                  <a:lnTo>
                    <a:pt x="28" y="2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5"/>
            <p:cNvSpPr/>
            <p:nvPr/>
          </p:nvSpPr>
          <p:spPr>
            <a:xfrm>
              <a:off x="558" y="2910"/>
              <a:ext cx="24" cy="17"/>
            </a:xfrm>
            <a:custGeom>
              <a:rect b="b" l="l" r="r" t="t"/>
              <a:pathLst>
                <a:path extrusionOk="0" h="17" w="24">
                  <a:moveTo>
                    <a:pt x="10" y="17"/>
                  </a:moveTo>
                  <a:lnTo>
                    <a:pt x="24" y="14"/>
                  </a:lnTo>
                  <a:lnTo>
                    <a:pt x="0" y="0"/>
                  </a:lnTo>
                  <a:lnTo>
                    <a:pt x="0" y="10"/>
                  </a:lnTo>
                  <a:lnTo>
                    <a:pt x="10" y="1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558" y="2910"/>
              <a:ext cx="24" cy="17"/>
            </a:xfrm>
            <a:custGeom>
              <a:rect b="b" l="l" r="r" t="t"/>
              <a:pathLst>
                <a:path extrusionOk="0" h="17" w="24">
                  <a:moveTo>
                    <a:pt x="10" y="17"/>
                  </a:moveTo>
                  <a:lnTo>
                    <a:pt x="24" y="14"/>
                  </a:lnTo>
                  <a:lnTo>
                    <a:pt x="0" y="0"/>
                  </a:lnTo>
                  <a:lnTo>
                    <a:pt x="0" y="10"/>
                  </a:lnTo>
                  <a:lnTo>
                    <a:pt x="10" y="1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558" y="2920"/>
              <a:ext cx="10" cy="7"/>
            </a:xfrm>
            <a:custGeom>
              <a:rect b="b" l="l" r="r" t="t"/>
              <a:pathLst>
                <a:path extrusionOk="0" h="7" w="10">
                  <a:moveTo>
                    <a:pt x="3" y="7"/>
                  </a:moveTo>
                  <a:lnTo>
                    <a:pt x="10" y="7"/>
                  </a:lnTo>
                  <a:lnTo>
                    <a:pt x="0" y="0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558" y="2920"/>
              <a:ext cx="10" cy="7"/>
            </a:xfrm>
            <a:custGeom>
              <a:rect b="b" l="l" r="r" t="t"/>
              <a:pathLst>
                <a:path extrusionOk="0" h="7" w="10">
                  <a:moveTo>
                    <a:pt x="3" y="7"/>
                  </a:moveTo>
                  <a:lnTo>
                    <a:pt x="10" y="7"/>
                  </a:lnTo>
                  <a:lnTo>
                    <a:pt x="0" y="0"/>
                  </a:lnTo>
                  <a:lnTo>
                    <a:pt x="3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3" name="Google Shape;893;p45"/>
            <p:cNvCxnSpPr/>
            <p:nvPr/>
          </p:nvCxnSpPr>
          <p:spPr>
            <a:xfrm>
              <a:off x="551" y="2872"/>
              <a:ext cx="10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94" name="Google Shape;894;p45"/>
            <p:cNvCxnSpPr/>
            <p:nvPr/>
          </p:nvCxnSpPr>
          <p:spPr>
            <a:xfrm flipH="1" rot="10800000">
              <a:off x="561" y="2917"/>
              <a:ext cx="76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95" name="Google Shape;895;p45"/>
            <p:cNvCxnSpPr/>
            <p:nvPr/>
          </p:nvCxnSpPr>
          <p:spPr>
            <a:xfrm rot="10800000">
              <a:off x="551" y="2872"/>
              <a:ext cx="86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96" name="Google Shape;896;p45"/>
            <p:cNvSpPr/>
            <p:nvPr/>
          </p:nvSpPr>
          <p:spPr>
            <a:xfrm>
              <a:off x="630" y="2917"/>
              <a:ext cx="7" cy="14"/>
            </a:xfrm>
            <a:custGeom>
              <a:rect b="b" l="l" r="r" t="t"/>
              <a:pathLst>
                <a:path extrusionOk="0" h="14" w="7">
                  <a:moveTo>
                    <a:pt x="0" y="14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630" y="2917"/>
              <a:ext cx="7" cy="14"/>
            </a:xfrm>
            <a:custGeom>
              <a:rect b="b" l="l" r="r" t="t"/>
              <a:pathLst>
                <a:path extrusionOk="0" h="14" w="7">
                  <a:moveTo>
                    <a:pt x="0" y="14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8" name="Google Shape;898;p45"/>
            <p:cNvCxnSpPr/>
            <p:nvPr/>
          </p:nvCxnSpPr>
          <p:spPr>
            <a:xfrm flipH="1">
              <a:off x="630" y="2917"/>
              <a:ext cx="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899" name="Google Shape;899;p45"/>
            <p:cNvCxnSpPr/>
            <p:nvPr/>
          </p:nvCxnSpPr>
          <p:spPr>
            <a:xfrm flipH="1" rot="10800000">
              <a:off x="630" y="2920"/>
              <a:ext cx="7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00" name="Google Shape;900;p45"/>
            <p:cNvCxnSpPr/>
            <p:nvPr/>
          </p:nvCxnSpPr>
          <p:spPr>
            <a:xfrm flipH="1" rot="10800000">
              <a:off x="637" y="2917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01" name="Google Shape;901;p45"/>
            <p:cNvSpPr/>
            <p:nvPr/>
          </p:nvSpPr>
          <p:spPr>
            <a:xfrm>
              <a:off x="817" y="2986"/>
              <a:ext cx="62" cy="80"/>
            </a:xfrm>
            <a:custGeom>
              <a:rect b="b" l="l" r="r" t="t"/>
              <a:pathLst>
                <a:path extrusionOk="0" h="80" w="62">
                  <a:moveTo>
                    <a:pt x="48" y="80"/>
                  </a:moveTo>
                  <a:lnTo>
                    <a:pt x="0" y="45"/>
                  </a:lnTo>
                  <a:lnTo>
                    <a:pt x="31" y="0"/>
                  </a:lnTo>
                  <a:lnTo>
                    <a:pt x="62" y="52"/>
                  </a:lnTo>
                  <a:lnTo>
                    <a:pt x="48" y="8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817" y="2986"/>
              <a:ext cx="62" cy="80"/>
            </a:xfrm>
            <a:custGeom>
              <a:rect b="b" l="l" r="r" t="t"/>
              <a:pathLst>
                <a:path extrusionOk="0" h="80" w="62">
                  <a:moveTo>
                    <a:pt x="48" y="80"/>
                  </a:moveTo>
                  <a:lnTo>
                    <a:pt x="0" y="45"/>
                  </a:lnTo>
                  <a:lnTo>
                    <a:pt x="31" y="0"/>
                  </a:lnTo>
                  <a:lnTo>
                    <a:pt x="62" y="52"/>
                  </a:lnTo>
                  <a:lnTo>
                    <a:pt x="48" y="8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865" y="3038"/>
              <a:ext cx="49" cy="59"/>
            </a:xfrm>
            <a:custGeom>
              <a:rect b="b" l="l" r="r" t="t"/>
              <a:pathLst>
                <a:path extrusionOk="0" h="59" w="49">
                  <a:moveTo>
                    <a:pt x="49" y="59"/>
                  </a:moveTo>
                  <a:lnTo>
                    <a:pt x="0" y="28"/>
                  </a:lnTo>
                  <a:lnTo>
                    <a:pt x="14" y="0"/>
                  </a:lnTo>
                  <a:lnTo>
                    <a:pt x="49" y="59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865" y="3038"/>
              <a:ext cx="49" cy="59"/>
            </a:xfrm>
            <a:custGeom>
              <a:rect b="b" l="l" r="r" t="t"/>
              <a:pathLst>
                <a:path extrusionOk="0" h="59" w="49">
                  <a:moveTo>
                    <a:pt x="49" y="59"/>
                  </a:moveTo>
                  <a:lnTo>
                    <a:pt x="0" y="28"/>
                  </a:lnTo>
                  <a:lnTo>
                    <a:pt x="14" y="0"/>
                  </a:lnTo>
                  <a:lnTo>
                    <a:pt x="49" y="59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5" name="Google Shape;905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06" name="Google Shape;906;p45"/>
            <p:cNvCxnSpPr/>
            <p:nvPr/>
          </p:nvCxnSpPr>
          <p:spPr>
            <a:xfrm rot="10800000">
              <a:off x="817" y="3031"/>
              <a:ext cx="97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07" name="Google Shape;907;p45"/>
            <p:cNvCxnSpPr/>
            <p:nvPr/>
          </p:nvCxnSpPr>
          <p:spPr>
            <a:xfrm flipH="1" rot="10800000">
              <a:off x="817" y="2986"/>
              <a:ext cx="31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08" name="Google Shape;908;p45"/>
            <p:cNvCxnSpPr/>
            <p:nvPr/>
          </p:nvCxnSpPr>
          <p:spPr>
            <a:xfrm>
              <a:off x="848" y="2986"/>
              <a:ext cx="66" cy="1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09" name="Google Shape;909;p45"/>
            <p:cNvSpPr/>
            <p:nvPr/>
          </p:nvSpPr>
          <p:spPr>
            <a:xfrm>
              <a:off x="731" y="3034"/>
              <a:ext cx="58" cy="35"/>
            </a:xfrm>
            <a:custGeom>
              <a:rect b="b" l="l" r="r" t="t"/>
              <a:pathLst>
                <a:path extrusionOk="0" h="35" w="58">
                  <a:moveTo>
                    <a:pt x="14" y="35"/>
                  </a:moveTo>
                  <a:lnTo>
                    <a:pt x="0" y="21"/>
                  </a:lnTo>
                  <a:lnTo>
                    <a:pt x="58" y="0"/>
                  </a:lnTo>
                  <a:lnTo>
                    <a:pt x="58" y="21"/>
                  </a:lnTo>
                  <a:lnTo>
                    <a:pt x="14" y="35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731" y="3034"/>
              <a:ext cx="58" cy="35"/>
            </a:xfrm>
            <a:custGeom>
              <a:rect b="b" l="l" r="r" t="t"/>
              <a:pathLst>
                <a:path extrusionOk="0" h="35" w="58">
                  <a:moveTo>
                    <a:pt x="14" y="35"/>
                  </a:moveTo>
                  <a:lnTo>
                    <a:pt x="0" y="21"/>
                  </a:lnTo>
                  <a:lnTo>
                    <a:pt x="58" y="0"/>
                  </a:lnTo>
                  <a:lnTo>
                    <a:pt x="58" y="21"/>
                  </a:lnTo>
                  <a:lnTo>
                    <a:pt x="14" y="35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745" y="3055"/>
              <a:ext cx="44" cy="35"/>
            </a:xfrm>
            <a:custGeom>
              <a:rect b="b" l="l" r="r" t="t"/>
              <a:pathLst>
                <a:path extrusionOk="0" h="35" w="44">
                  <a:moveTo>
                    <a:pt x="20" y="35"/>
                  </a:moveTo>
                  <a:lnTo>
                    <a:pt x="0" y="14"/>
                  </a:lnTo>
                  <a:lnTo>
                    <a:pt x="44" y="0"/>
                  </a:lnTo>
                  <a:lnTo>
                    <a:pt x="41" y="28"/>
                  </a:lnTo>
                  <a:lnTo>
                    <a:pt x="20" y="3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745" y="3055"/>
              <a:ext cx="44" cy="35"/>
            </a:xfrm>
            <a:custGeom>
              <a:rect b="b" l="l" r="r" t="t"/>
              <a:pathLst>
                <a:path extrusionOk="0" h="35" w="44">
                  <a:moveTo>
                    <a:pt x="20" y="35"/>
                  </a:moveTo>
                  <a:lnTo>
                    <a:pt x="0" y="14"/>
                  </a:lnTo>
                  <a:lnTo>
                    <a:pt x="44" y="0"/>
                  </a:lnTo>
                  <a:lnTo>
                    <a:pt x="41" y="28"/>
                  </a:lnTo>
                  <a:lnTo>
                    <a:pt x="20" y="3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765" y="3083"/>
              <a:ext cx="21" cy="27"/>
            </a:xfrm>
            <a:custGeom>
              <a:rect b="b" l="l" r="r" t="t"/>
              <a:pathLst>
                <a:path extrusionOk="0" h="27" w="21">
                  <a:moveTo>
                    <a:pt x="18" y="27"/>
                  </a:moveTo>
                  <a:lnTo>
                    <a:pt x="0" y="7"/>
                  </a:lnTo>
                  <a:lnTo>
                    <a:pt x="21" y="0"/>
                  </a:lnTo>
                  <a:lnTo>
                    <a:pt x="18" y="2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765" y="3083"/>
              <a:ext cx="21" cy="27"/>
            </a:xfrm>
            <a:custGeom>
              <a:rect b="b" l="l" r="r" t="t"/>
              <a:pathLst>
                <a:path extrusionOk="0" h="27" w="21">
                  <a:moveTo>
                    <a:pt x="18" y="27"/>
                  </a:moveTo>
                  <a:lnTo>
                    <a:pt x="0" y="7"/>
                  </a:lnTo>
                  <a:lnTo>
                    <a:pt x="21" y="0"/>
                  </a:lnTo>
                  <a:lnTo>
                    <a:pt x="18" y="2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5"/>
            <p:cNvSpPr txBox="1"/>
            <p:nvPr/>
          </p:nvSpPr>
          <p:spPr>
            <a:xfrm>
              <a:off x="783" y="3110"/>
              <a:ext cx="1" cy="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783" y="3110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7" name="Google Shape;917;p45"/>
            <p:cNvCxnSpPr/>
            <p:nvPr/>
          </p:nvCxnSpPr>
          <p:spPr>
            <a:xfrm flipH="1">
              <a:off x="783" y="3034"/>
              <a:ext cx="6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18" name="Google Shape;918;p45"/>
            <p:cNvCxnSpPr/>
            <p:nvPr/>
          </p:nvCxnSpPr>
          <p:spPr>
            <a:xfrm rot="10800000">
              <a:off x="731" y="3055"/>
              <a:ext cx="52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19" name="Google Shape;919;p45"/>
            <p:cNvCxnSpPr/>
            <p:nvPr/>
          </p:nvCxnSpPr>
          <p:spPr>
            <a:xfrm flipH="1" rot="10800000">
              <a:off x="731" y="3034"/>
              <a:ext cx="58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20" name="Google Shape;920;p45"/>
            <p:cNvSpPr/>
            <p:nvPr/>
          </p:nvSpPr>
          <p:spPr>
            <a:xfrm>
              <a:off x="551" y="2872"/>
              <a:ext cx="86" cy="45"/>
            </a:xfrm>
            <a:custGeom>
              <a:rect b="b" l="l" r="r" t="t"/>
              <a:pathLst>
                <a:path extrusionOk="0" h="45" w="86">
                  <a:moveTo>
                    <a:pt x="0" y="0"/>
                  </a:moveTo>
                  <a:lnTo>
                    <a:pt x="86" y="38"/>
                  </a:lnTo>
                  <a:lnTo>
                    <a:pt x="86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551" y="2872"/>
              <a:ext cx="86" cy="45"/>
            </a:xfrm>
            <a:custGeom>
              <a:rect b="b" l="l" r="r" t="t"/>
              <a:pathLst>
                <a:path extrusionOk="0" h="45" w="86">
                  <a:moveTo>
                    <a:pt x="0" y="0"/>
                  </a:moveTo>
                  <a:lnTo>
                    <a:pt x="86" y="38"/>
                  </a:lnTo>
                  <a:lnTo>
                    <a:pt x="86" y="45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2" name="Google Shape;922;p45"/>
            <p:cNvCxnSpPr/>
            <p:nvPr/>
          </p:nvCxnSpPr>
          <p:spPr>
            <a:xfrm rot="10800000">
              <a:off x="551" y="2872"/>
              <a:ext cx="86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23" name="Google Shape;923;p45"/>
            <p:cNvCxnSpPr/>
            <p:nvPr/>
          </p:nvCxnSpPr>
          <p:spPr>
            <a:xfrm>
              <a:off x="551" y="2872"/>
              <a:ext cx="86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24" name="Google Shape;924;p45"/>
            <p:cNvCxnSpPr/>
            <p:nvPr/>
          </p:nvCxnSpPr>
          <p:spPr>
            <a:xfrm>
              <a:off x="637" y="2910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25" name="Google Shape;925;p45"/>
            <p:cNvSpPr/>
            <p:nvPr/>
          </p:nvSpPr>
          <p:spPr>
            <a:xfrm>
              <a:off x="637" y="2869"/>
              <a:ext cx="156" cy="55"/>
            </a:xfrm>
            <a:custGeom>
              <a:rect b="b" l="l" r="r" t="t"/>
              <a:pathLst>
                <a:path extrusionOk="0" h="55" w="156">
                  <a:moveTo>
                    <a:pt x="18" y="0"/>
                  </a:moveTo>
                  <a:lnTo>
                    <a:pt x="0" y="41"/>
                  </a:lnTo>
                  <a:lnTo>
                    <a:pt x="14" y="55"/>
                  </a:lnTo>
                  <a:lnTo>
                    <a:pt x="156" y="1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637" y="2869"/>
              <a:ext cx="156" cy="55"/>
            </a:xfrm>
            <a:custGeom>
              <a:rect b="b" l="l" r="r" t="t"/>
              <a:pathLst>
                <a:path extrusionOk="0" h="55" w="156">
                  <a:moveTo>
                    <a:pt x="18" y="0"/>
                  </a:moveTo>
                  <a:lnTo>
                    <a:pt x="0" y="41"/>
                  </a:lnTo>
                  <a:lnTo>
                    <a:pt x="14" y="55"/>
                  </a:lnTo>
                  <a:lnTo>
                    <a:pt x="156" y="17"/>
                  </a:lnTo>
                  <a:lnTo>
                    <a:pt x="18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27" name="Google Shape;927;p45"/>
            <p:cNvCxnSpPr/>
            <p:nvPr/>
          </p:nvCxnSpPr>
          <p:spPr>
            <a:xfrm rot="10800000">
              <a:off x="655" y="2869"/>
              <a:ext cx="138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28" name="Google Shape;928;p45"/>
            <p:cNvCxnSpPr/>
            <p:nvPr/>
          </p:nvCxnSpPr>
          <p:spPr>
            <a:xfrm flipH="1">
              <a:off x="637" y="2869"/>
              <a:ext cx="18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29" name="Google Shape;929;p45"/>
            <p:cNvCxnSpPr/>
            <p:nvPr/>
          </p:nvCxnSpPr>
          <p:spPr>
            <a:xfrm>
              <a:off x="637" y="2910"/>
              <a:ext cx="1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30" name="Google Shape;930;p45"/>
            <p:cNvCxnSpPr/>
            <p:nvPr/>
          </p:nvCxnSpPr>
          <p:spPr>
            <a:xfrm flipH="1" rot="10800000">
              <a:off x="651" y="2886"/>
              <a:ext cx="142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31" name="Google Shape;931;p45"/>
            <p:cNvSpPr/>
            <p:nvPr/>
          </p:nvSpPr>
          <p:spPr>
            <a:xfrm>
              <a:off x="814" y="2955"/>
              <a:ext cx="34" cy="76"/>
            </a:xfrm>
            <a:custGeom>
              <a:rect b="b" l="l" r="r" t="t"/>
              <a:pathLst>
                <a:path extrusionOk="0" h="76" w="34">
                  <a:moveTo>
                    <a:pt x="34" y="31"/>
                  </a:moveTo>
                  <a:lnTo>
                    <a:pt x="27" y="0"/>
                  </a:lnTo>
                  <a:lnTo>
                    <a:pt x="0" y="38"/>
                  </a:lnTo>
                  <a:lnTo>
                    <a:pt x="3" y="76"/>
                  </a:lnTo>
                  <a:lnTo>
                    <a:pt x="34" y="3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814" y="2955"/>
              <a:ext cx="34" cy="76"/>
            </a:xfrm>
            <a:custGeom>
              <a:rect b="b" l="l" r="r" t="t"/>
              <a:pathLst>
                <a:path extrusionOk="0" h="76" w="34">
                  <a:moveTo>
                    <a:pt x="34" y="31"/>
                  </a:moveTo>
                  <a:lnTo>
                    <a:pt x="27" y="0"/>
                  </a:lnTo>
                  <a:lnTo>
                    <a:pt x="0" y="38"/>
                  </a:lnTo>
                  <a:lnTo>
                    <a:pt x="3" y="76"/>
                  </a:lnTo>
                  <a:lnTo>
                    <a:pt x="34" y="3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3" name="Google Shape;933;p45"/>
            <p:cNvCxnSpPr/>
            <p:nvPr/>
          </p:nvCxnSpPr>
          <p:spPr>
            <a:xfrm flipH="1" rot="10800000">
              <a:off x="817" y="2986"/>
              <a:ext cx="31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34" name="Google Shape;934;p45"/>
            <p:cNvCxnSpPr/>
            <p:nvPr/>
          </p:nvCxnSpPr>
          <p:spPr>
            <a:xfrm rot="10800000">
              <a:off x="841" y="2955"/>
              <a:ext cx="7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35" name="Google Shape;935;p45"/>
            <p:cNvCxnSpPr/>
            <p:nvPr/>
          </p:nvCxnSpPr>
          <p:spPr>
            <a:xfrm flipH="1">
              <a:off x="814" y="2955"/>
              <a:ext cx="27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36" name="Google Shape;936;p45"/>
            <p:cNvCxnSpPr/>
            <p:nvPr/>
          </p:nvCxnSpPr>
          <p:spPr>
            <a:xfrm>
              <a:off x="814" y="2993"/>
              <a:ext cx="3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37" name="Google Shape;937;p45"/>
            <p:cNvSpPr/>
            <p:nvPr/>
          </p:nvSpPr>
          <p:spPr>
            <a:xfrm>
              <a:off x="651" y="2886"/>
              <a:ext cx="142" cy="48"/>
            </a:xfrm>
            <a:custGeom>
              <a:rect b="b" l="l" r="r" t="t"/>
              <a:pathLst>
                <a:path extrusionOk="0" h="48" w="142">
                  <a:moveTo>
                    <a:pt x="142" y="0"/>
                  </a:moveTo>
                  <a:lnTo>
                    <a:pt x="104" y="48"/>
                  </a:lnTo>
                  <a:lnTo>
                    <a:pt x="0" y="38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651" y="2886"/>
              <a:ext cx="142" cy="48"/>
            </a:xfrm>
            <a:custGeom>
              <a:rect b="b" l="l" r="r" t="t"/>
              <a:pathLst>
                <a:path extrusionOk="0" h="48" w="142">
                  <a:moveTo>
                    <a:pt x="142" y="0"/>
                  </a:moveTo>
                  <a:lnTo>
                    <a:pt x="104" y="48"/>
                  </a:lnTo>
                  <a:lnTo>
                    <a:pt x="0" y="38"/>
                  </a:lnTo>
                  <a:lnTo>
                    <a:pt x="142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9" name="Google Shape;939;p45"/>
            <p:cNvCxnSpPr/>
            <p:nvPr/>
          </p:nvCxnSpPr>
          <p:spPr>
            <a:xfrm flipH="1" rot="10800000">
              <a:off x="651" y="2886"/>
              <a:ext cx="142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40" name="Google Shape;940;p45"/>
            <p:cNvCxnSpPr/>
            <p:nvPr/>
          </p:nvCxnSpPr>
          <p:spPr>
            <a:xfrm flipH="1">
              <a:off x="755" y="2886"/>
              <a:ext cx="38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41" name="Google Shape;941;p45"/>
            <p:cNvCxnSpPr/>
            <p:nvPr/>
          </p:nvCxnSpPr>
          <p:spPr>
            <a:xfrm rot="10800000">
              <a:off x="651" y="2924"/>
              <a:ext cx="10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42" name="Google Shape;942;p45"/>
            <p:cNvSpPr/>
            <p:nvPr/>
          </p:nvSpPr>
          <p:spPr>
            <a:xfrm>
              <a:off x="755" y="2934"/>
              <a:ext cx="86" cy="59"/>
            </a:xfrm>
            <a:custGeom>
              <a:rect b="b" l="l" r="r" t="t"/>
              <a:pathLst>
                <a:path extrusionOk="0" h="59" w="86">
                  <a:moveTo>
                    <a:pt x="86" y="21"/>
                  </a:moveTo>
                  <a:lnTo>
                    <a:pt x="0" y="0"/>
                  </a:lnTo>
                  <a:lnTo>
                    <a:pt x="59" y="59"/>
                  </a:lnTo>
                  <a:lnTo>
                    <a:pt x="86" y="2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755" y="2934"/>
              <a:ext cx="86" cy="59"/>
            </a:xfrm>
            <a:custGeom>
              <a:rect b="b" l="l" r="r" t="t"/>
              <a:pathLst>
                <a:path extrusionOk="0" h="59" w="86">
                  <a:moveTo>
                    <a:pt x="86" y="21"/>
                  </a:moveTo>
                  <a:lnTo>
                    <a:pt x="0" y="0"/>
                  </a:lnTo>
                  <a:lnTo>
                    <a:pt x="59" y="59"/>
                  </a:lnTo>
                  <a:lnTo>
                    <a:pt x="86" y="2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4" name="Google Shape;944;p45"/>
            <p:cNvCxnSpPr/>
            <p:nvPr/>
          </p:nvCxnSpPr>
          <p:spPr>
            <a:xfrm flipH="1" rot="10800000">
              <a:off x="814" y="2955"/>
              <a:ext cx="27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45" name="Google Shape;945;p45"/>
            <p:cNvCxnSpPr/>
            <p:nvPr/>
          </p:nvCxnSpPr>
          <p:spPr>
            <a:xfrm rot="10800000">
              <a:off x="755" y="2934"/>
              <a:ext cx="86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46" name="Google Shape;946;p45"/>
            <p:cNvCxnSpPr/>
            <p:nvPr/>
          </p:nvCxnSpPr>
          <p:spPr>
            <a:xfrm>
              <a:off x="755" y="2934"/>
              <a:ext cx="59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47" name="Google Shape;947;p45"/>
            <p:cNvSpPr/>
            <p:nvPr/>
          </p:nvSpPr>
          <p:spPr>
            <a:xfrm>
              <a:off x="727" y="3007"/>
              <a:ext cx="62" cy="48"/>
            </a:xfrm>
            <a:custGeom>
              <a:rect b="b" l="l" r="r" t="t"/>
              <a:pathLst>
                <a:path extrusionOk="0" h="48" w="62">
                  <a:moveTo>
                    <a:pt x="4" y="48"/>
                  </a:moveTo>
                  <a:lnTo>
                    <a:pt x="0" y="24"/>
                  </a:lnTo>
                  <a:lnTo>
                    <a:pt x="38" y="0"/>
                  </a:lnTo>
                  <a:lnTo>
                    <a:pt x="62" y="27"/>
                  </a:lnTo>
                  <a:lnTo>
                    <a:pt x="4" y="4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727" y="3007"/>
              <a:ext cx="62" cy="48"/>
            </a:xfrm>
            <a:custGeom>
              <a:rect b="b" l="l" r="r" t="t"/>
              <a:pathLst>
                <a:path extrusionOk="0" h="48" w="62">
                  <a:moveTo>
                    <a:pt x="4" y="48"/>
                  </a:moveTo>
                  <a:lnTo>
                    <a:pt x="0" y="24"/>
                  </a:lnTo>
                  <a:lnTo>
                    <a:pt x="38" y="0"/>
                  </a:lnTo>
                  <a:lnTo>
                    <a:pt x="62" y="27"/>
                  </a:lnTo>
                  <a:lnTo>
                    <a:pt x="4" y="4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49" name="Google Shape;949;p45"/>
            <p:cNvCxnSpPr/>
            <p:nvPr/>
          </p:nvCxnSpPr>
          <p:spPr>
            <a:xfrm flipH="1">
              <a:off x="731" y="3034"/>
              <a:ext cx="58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50" name="Google Shape;950;p45"/>
            <p:cNvCxnSpPr/>
            <p:nvPr/>
          </p:nvCxnSpPr>
          <p:spPr>
            <a:xfrm rot="10800000">
              <a:off x="727" y="3031"/>
              <a:ext cx="4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51" name="Google Shape;951;p45"/>
            <p:cNvCxnSpPr/>
            <p:nvPr/>
          </p:nvCxnSpPr>
          <p:spPr>
            <a:xfrm flipH="1" rot="10800000">
              <a:off x="727" y="3007"/>
              <a:ext cx="38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52" name="Google Shape;952;p45"/>
            <p:cNvCxnSpPr/>
            <p:nvPr/>
          </p:nvCxnSpPr>
          <p:spPr>
            <a:xfrm>
              <a:off x="765" y="3007"/>
              <a:ext cx="24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53" name="Google Shape;953;p45"/>
            <p:cNvSpPr/>
            <p:nvPr/>
          </p:nvSpPr>
          <p:spPr>
            <a:xfrm>
              <a:off x="637" y="2910"/>
              <a:ext cx="14" cy="14"/>
            </a:xfrm>
            <a:custGeom>
              <a:rect b="b" l="l" r="r" t="t"/>
              <a:pathLst>
                <a:path extrusionOk="0" h="14" w="14">
                  <a:moveTo>
                    <a:pt x="0" y="10"/>
                  </a:moveTo>
                  <a:lnTo>
                    <a:pt x="14" y="14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637" y="2910"/>
              <a:ext cx="14" cy="14"/>
            </a:xfrm>
            <a:custGeom>
              <a:rect b="b" l="l" r="r" t="t"/>
              <a:pathLst>
                <a:path extrusionOk="0" h="14" w="14">
                  <a:moveTo>
                    <a:pt x="0" y="10"/>
                  </a:moveTo>
                  <a:lnTo>
                    <a:pt x="14" y="14"/>
                  </a:lnTo>
                  <a:lnTo>
                    <a:pt x="0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55" name="Google Shape;955;p45"/>
            <p:cNvCxnSpPr/>
            <p:nvPr/>
          </p:nvCxnSpPr>
          <p:spPr>
            <a:xfrm>
              <a:off x="637" y="2910"/>
              <a:ext cx="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56" name="Google Shape;956;p45"/>
            <p:cNvCxnSpPr/>
            <p:nvPr/>
          </p:nvCxnSpPr>
          <p:spPr>
            <a:xfrm>
              <a:off x="637" y="2920"/>
              <a:ext cx="1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57" name="Google Shape;957;p45"/>
            <p:cNvCxnSpPr/>
            <p:nvPr/>
          </p:nvCxnSpPr>
          <p:spPr>
            <a:xfrm rot="10800000">
              <a:off x="637" y="2910"/>
              <a:ext cx="1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58" name="Google Shape;958;p45"/>
            <p:cNvSpPr/>
            <p:nvPr/>
          </p:nvSpPr>
          <p:spPr>
            <a:xfrm>
              <a:off x="717" y="2934"/>
              <a:ext cx="97" cy="73"/>
            </a:xfrm>
            <a:custGeom>
              <a:rect b="b" l="l" r="r" t="t"/>
              <a:pathLst>
                <a:path extrusionOk="0" h="73" w="97">
                  <a:moveTo>
                    <a:pt x="97" y="59"/>
                  </a:moveTo>
                  <a:lnTo>
                    <a:pt x="48" y="73"/>
                  </a:lnTo>
                  <a:lnTo>
                    <a:pt x="0" y="42"/>
                  </a:lnTo>
                  <a:lnTo>
                    <a:pt x="38" y="0"/>
                  </a:lnTo>
                  <a:lnTo>
                    <a:pt x="97" y="5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717" y="2934"/>
              <a:ext cx="97" cy="73"/>
            </a:xfrm>
            <a:custGeom>
              <a:rect b="b" l="l" r="r" t="t"/>
              <a:pathLst>
                <a:path extrusionOk="0" h="73" w="97">
                  <a:moveTo>
                    <a:pt x="97" y="59"/>
                  </a:moveTo>
                  <a:lnTo>
                    <a:pt x="48" y="73"/>
                  </a:lnTo>
                  <a:lnTo>
                    <a:pt x="0" y="42"/>
                  </a:lnTo>
                  <a:lnTo>
                    <a:pt x="38" y="0"/>
                  </a:lnTo>
                  <a:lnTo>
                    <a:pt x="97" y="5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0" name="Google Shape;960;p45"/>
            <p:cNvCxnSpPr/>
            <p:nvPr/>
          </p:nvCxnSpPr>
          <p:spPr>
            <a:xfrm>
              <a:off x="755" y="2934"/>
              <a:ext cx="59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61" name="Google Shape;961;p45"/>
            <p:cNvCxnSpPr/>
            <p:nvPr/>
          </p:nvCxnSpPr>
          <p:spPr>
            <a:xfrm flipH="1">
              <a:off x="765" y="2993"/>
              <a:ext cx="49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62" name="Google Shape;962;p45"/>
            <p:cNvCxnSpPr/>
            <p:nvPr/>
          </p:nvCxnSpPr>
          <p:spPr>
            <a:xfrm rot="10800000">
              <a:off x="717" y="2976"/>
              <a:ext cx="48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63" name="Google Shape;963;p45"/>
            <p:cNvCxnSpPr/>
            <p:nvPr/>
          </p:nvCxnSpPr>
          <p:spPr>
            <a:xfrm flipH="1" rot="10800000">
              <a:off x="717" y="2934"/>
              <a:ext cx="38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64" name="Google Shape;964;p45"/>
            <p:cNvSpPr/>
            <p:nvPr/>
          </p:nvSpPr>
          <p:spPr>
            <a:xfrm>
              <a:off x="637" y="2910"/>
              <a:ext cx="1" cy="10"/>
            </a:xfrm>
            <a:custGeom>
              <a:rect b="b" l="l" r="r" t="t"/>
              <a:pathLst>
                <a:path extrusionOk="0" h="10" w="1">
                  <a:moveTo>
                    <a:pt x="0" y="10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637" y="2910"/>
              <a:ext cx="1" cy="10"/>
            </a:xfrm>
            <a:custGeom>
              <a:rect b="b" l="l" r="r" t="t"/>
              <a:pathLst>
                <a:path extrusionOk="0" h="10" w="1">
                  <a:moveTo>
                    <a:pt x="0" y="10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6" name="Google Shape;966;p45"/>
            <p:cNvCxnSpPr/>
            <p:nvPr/>
          </p:nvCxnSpPr>
          <p:spPr>
            <a:xfrm>
              <a:off x="637" y="2910"/>
              <a:ext cx="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67" name="Google Shape;967;p45"/>
            <p:cNvCxnSpPr/>
            <p:nvPr/>
          </p:nvCxnSpPr>
          <p:spPr>
            <a:xfrm flipH="1" rot="10800000">
              <a:off x="637" y="2917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68" name="Google Shape;968;p45"/>
            <p:cNvCxnSpPr/>
            <p:nvPr/>
          </p:nvCxnSpPr>
          <p:spPr>
            <a:xfrm flipH="1" rot="10800000">
              <a:off x="637" y="2910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69" name="Google Shape;969;p45"/>
            <p:cNvSpPr/>
            <p:nvPr/>
          </p:nvSpPr>
          <p:spPr>
            <a:xfrm>
              <a:off x="1011" y="3055"/>
              <a:ext cx="7" cy="4"/>
            </a:xfrm>
            <a:custGeom>
              <a:rect b="b" l="l" r="r" t="t"/>
              <a:pathLst>
                <a:path extrusionOk="0" h="4" w="7">
                  <a:moveTo>
                    <a:pt x="3" y="4"/>
                  </a:moveTo>
                  <a:lnTo>
                    <a:pt x="0" y="4"/>
                  </a:lnTo>
                  <a:lnTo>
                    <a:pt x="7" y="0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1011" y="3055"/>
              <a:ext cx="7" cy="4"/>
            </a:xfrm>
            <a:custGeom>
              <a:rect b="b" l="l" r="r" t="t"/>
              <a:pathLst>
                <a:path extrusionOk="0" h="4" w="7">
                  <a:moveTo>
                    <a:pt x="3" y="4"/>
                  </a:moveTo>
                  <a:lnTo>
                    <a:pt x="0" y="4"/>
                  </a:lnTo>
                  <a:lnTo>
                    <a:pt x="7" y="0"/>
                  </a:lnTo>
                  <a:lnTo>
                    <a:pt x="3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914" y="3024"/>
              <a:ext cx="142" cy="73"/>
            </a:xfrm>
            <a:custGeom>
              <a:rect b="b" l="l" r="r" t="t"/>
              <a:pathLst>
                <a:path extrusionOk="0" h="73" w="142">
                  <a:moveTo>
                    <a:pt x="97" y="35"/>
                  </a:moveTo>
                  <a:lnTo>
                    <a:pt x="0" y="73"/>
                  </a:lnTo>
                  <a:lnTo>
                    <a:pt x="3" y="73"/>
                  </a:lnTo>
                  <a:lnTo>
                    <a:pt x="142" y="0"/>
                  </a:lnTo>
                  <a:lnTo>
                    <a:pt x="104" y="31"/>
                  </a:lnTo>
                  <a:lnTo>
                    <a:pt x="97" y="3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914" y="3024"/>
              <a:ext cx="142" cy="73"/>
            </a:xfrm>
            <a:custGeom>
              <a:rect b="b" l="l" r="r" t="t"/>
              <a:pathLst>
                <a:path extrusionOk="0" h="73" w="142">
                  <a:moveTo>
                    <a:pt x="97" y="35"/>
                  </a:moveTo>
                  <a:lnTo>
                    <a:pt x="0" y="73"/>
                  </a:lnTo>
                  <a:lnTo>
                    <a:pt x="3" y="73"/>
                  </a:lnTo>
                  <a:lnTo>
                    <a:pt x="142" y="0"/>
                  </a:lnTo>
                  <a:lnTo>
                    <a:pt x="104" y="31"/>
                  </a:lnTo>
                  <a:lnTo>
                    <a:pt x="97" y="3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3" name="Google Shape;973;p45"/>
            <p:cNvCxnSpPr/>
            <p:nvPr/>
          </p:nvCxnSpPr>
          <p:spPr>
            <a:xfrm flipH="1">
              <a:off x="1014" y="3024"/>
              <a:ext cx="42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74" name="Google Shape;974;p45"/>
            <p:cNvCxnSpPr/>
            <p:nvPr/>
          </p:nvCxnSpPr>
          <p:spPr>
            <a:xfrm flipH="1">
              <a:off x="914" y="3059"/>
              <a:ext cx="100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75" name="Google Shape;975;p45"/>
            <p:cNvCxnSpPr/>
            <p:nvPr/>
          </p:nvCxnSpPr>
          <p:spPr>
            <a:xfrm>
              <a:off x="914" y="3097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76" name="Google Shape;976;p45"/>
            <p:cNvCxnSpPr/>
            <p:nvPr/>
          </p:nvCxnSpPr>
          <p:spPr>
            <a:xfrm flipH="1" rot="10800000">
              <a:off x="917" y="3024"/>
              <a:ext cx="139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77" name="Google Shape;977;p45"/>
            <p:cNvSpPr/>
            <p:nvPr/>
          </p:nvSpPr>
          <p:spPr>
            <a:xfrm>
              <a:off x="1014" y="3259"/>
              <a:ext cx="69" cy="97"/>
            </a:xfrm>
            <a:custGeom>
              <a:rect b="b" l="l" r="r" t="t"/>
              <a:pathLst>
                <a:path extrusionOk="0" h="97" w="69">
                  <a:moveTo>
                    <a:pt x="38" y="0"/>
                  </a:moveTo>
                  <a:lnTo>
                    <a:pt x="69" y="17"/>
                  </a:lnTo>
                  <a:lnTo>
                    <a:pt x="21" y="97"/>
                  </a:lnTo>
                  <a:lnTo>
                    <a:pt x="0" y="9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1014" y="3259"/>
              <a:ext cx="69" cy="97"/>
            </a:xfrm>
            <a:custGeom>
              <a:rect b="b" l="l" r="r" t="t"/>
              <a:pathLst>
                <a:path extrusionOk="0" h="97" w="69">
                  <a:moveTo>
                    <a:pt x="38" y="0"/>
                  </a:moveTo>
                  <a:lnTo>
                    <a:pt x="69" y="17"/>
                  </a:lnTo>
                  <a:lnTo>
                    <a:pt x="21" y="97"/>
                  </a:lnTo>
                  <a:lnTo>
                    <a:pt x="0" y="90"/>
                  </a:lnTo>
                  <a:lnTo>
                    <a:pt x="38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79" name="Google Shape;979;p45"/>
            <p:cNvCxnSpPr/>
            <p:nvPr/>
          </p:nvCxnSpPr>
          <p:spPr>
            <a:xfrm flipH="1" rot="10800000">
              <a:off x="1014" y="3259"/>
              <a:ext cx="38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80" name="Google Shape;980;p45"/>
            <p:cNvCxnSpPr/>
            <p:nvPr/>
          </p:nvCxnSpPr>
          <p:spPr>
            <a:xfrm>
              <a:off x="1052" y="3259"/>
              <a:ext cx="3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81" name="Google Shape;981;p45"/>
            <p:cNvCxnSpPr/>
            <p:nvPr/>
          </p:nvCxnSpPr>
          <p:spPr>
            <a:xfrm flipH="1">
              <a:off x="1035" y="3276"/>
              <a:ext cx="48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82" name="Google Shape;982;p45"/>
            <p:cNvCxnSpPr/>
            <p:nvPr/>
          </p:nvCxnSpPr>
          <p:spPr>
            <a:xfrm rot="10800000">
              <a:off x="1014" y="3349"/>
              <a:ext cx="2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83" name="Google Shape;983;p45"/>
            <p:cNvSpPr/>
            <p:nvPr/>
          </p:nvSpPr>
          <p:spPr>
            <a:xfrm>
              <a:off x="980" y="3235"/>
              <a:ext cx="72" cy="41"/>
            </a:xfrm>
            <a:custGeom>
              <a:rect b="b" l="l" r="r" t="t"/>
              <a:pathLst>
                <a:path extrusionOk="0" h="41" w="72">
                  <a:moveTo>
                    <a:pt x="27" y="0"/>
                  </a:moveTo>
                  <a:lnTo>
                    <a:pt x="72" y="24"/>
                  </a:lnTo>
                  <a:lnTo>
                    <a:pt x="10" y="41"/>
                  </a:lnTo>
                  <a:lnTo>
                    <a:pt x="0" y="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45"/>
          <p:cNvGrpSpPr/>
          <p:nvPr/>
        </p:nvGrpSpPr>
        <p:grpSpPr>
          <a:xfrm>
            <a:off x="1100137" y="5080000"/>
            <a:ext cx="817562" cy="977900"/>
            <a:chOff x="693" y="3200"/>
            <a:chExt cx="515" cy="616"/>
          </a:xfrm>
        </p:grpSpPr>
        <p:sp>
          <p:nvSpPr>
            <p:cNvPr id="985" name="Google Shape;985;p45"/>
            <p:cNvSpPr/>
            <p:nvPr/>
          </p:nvSpPr>
          <p:spPr>
            <a:xfrm>
              <a:off x="980" y="3235"/>
              <a:ext cx="72" cy="41"/>
            </a:xfrm>
            <a:custGeom>
              <a:rect b="b" l="l" r="r" t="t"/>
              <a:pathLst>
                <a:path extrusionOk="0" h="41" w="72">
                  <a:moveTo>
                    <a:pt x="27" y="0"/>
                  </a:moveTo>
                  <a:lnTo>
                    <a:pt x="72" y="24"/>
                  </a:lnTo>
                  <a:lnTo>
                    <a:pt x="10" y="41"/>
                  </a:lnTo>
                  <a:lnTo>
                    <a:pt x="0" y="7"/>
                  </a:lnTo>
                  <a:lnTo>
                    <a:pt x="27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969" y="3214"/>
              <a:ext cx="38" cy="28"/>
            </a:xfrm>
            <a:custGeom>
              <a:rect b="b" l="l" r="r" t="t"/>
              <a:pathLst>
                <a:path extrusionOk="0" h="28" w="38">
                  <a:moveTo>
                    <a:pt x="0" y="0"/>
                  </a:moveTo>
                  <a:lnTo>
                    <a:pt x="38" y="21"/>
                  </a:lnTo>
                  <a:lnTo>
                    <a:pt x="11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969" y="3214"/>
              <a:ext cx="38" cy="28"/>
            </a:xfrm>
            <a:custGeom>
              <a:rect b="b" l="l" r="r" t="t"/>
              <a:pathLst>
                <a:path extrusionOk="0" h="28" w="38">
                  <a:moveTo>
                    <a:pt x="0" y="0"/>
                  </a:moveTo>
                  <a:lnTo>
                    <a:pt x="38" y="21"/>
                  </a:lnTo>
                  <a:lnTo>
                    <a:pt x="11" y="28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8" name="Google Shape;988;p45"/>
            <p:cNvCxnSpPr/>
            <p:nvPr/>
          </p:nvCxnSpPr>
          <p:spPr>
            <a:xfrm rot="10800000">
              <a:off x="969" y="3214"/>
              <a:ext cx="21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89" name="Google Shape;989;p45"/>
            <p:cNvCxnSpPr/>
            <p:nvPr/>
          </p:nvCxnSpPr>
          <p:spPr>
            <a:xfrm>
              <a:off x="969" y="3214"/>
              <a:ext cx="83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90" name="Google Shape;990;p45"/>
            <p:cNvCxnSpPr/>
            <p:nvPr/>
          </p:nvCxnSpPr>
          <p:spPr>
            <a:xfrm flipH="1">
              <a:off x="990" y="3259"/>
              <a:ext cx="62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991" name="Google Shape;991;p45"/>
            <p:cNvSpPr/>
            <p:nvPr/>
          </p:nvSpPr>
          <p:spPr>
            <a:xfrm>
              <a:off x="907" y="3252"/>
              <a:ext cx="38" cy="52"/>
            </a:xfrm>
            <a:custGeom>
              <a:rect b="b" l="l" r="r" t="t"/>
              <a:pathLst>
                <a:path extrusionOk="0" h="52" w="38">
                  <a:moveTo>
                    <a:pt x="38" y="0"/>
                  </a:moveTo>
                  <a:lnTo>
                    <a:pt x="3" y="52"/>
                  </a:lnTo>
                  <a:lnTo>
                    <a:pt x="0" y="49"/>
                  </a:lnTo>
                  <a:lnTo>
                    <a:pt x="10" y="2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907" y="3252"/>
              <a:ext cx="38" cy="52"/>
            </a:xfrm>
            <a:custGeom>
              <a:rect b="b" l="l" r="r" t="t"/>
              <a:pathLst>
                <a:path extrusionOk="0" h="52" w="38">
                  <a:moveTo>
                    <a:pt x="38" y="0"/>
                  </a:moveTo>
                  <a:lnTo>
                    <a:pt x="3" y="52"/>
                  </a:lnTo>
                  <a:lnTo>
                    <a:pt x="0" y="49"/>
                  </a:lnTo>
                  <a:lnTo>
                    <a:pt x="10" y="21"/>
                  </a:lnTo>
                  <a:lnTo>
                    <a:pt x="38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917" y="3211"/>
              <a:ext cx="52" cy="62"/>
            </a:xfrm>
            <a:custGeom>
              <a:rect b="b" l="l" r="r" t="t"/>
              <a:pathLst>
                <a:path extrusionOk="0" h="62" w="52">
                  <a:moveTo>
                    <a:pt x="49" y="0"/>
                  </a:moveTo>
                  <a:lnTo>
                    <a:pt x="52" y="3"/>
                  </a:lnTo>
                  <a:lnTo>
                    <a:pt x="28" y="41"/>
                  </a:lnTo>
                  <a:lnTo>
                    <a:pt x="0" y="62"/>
                  </a:lnTo>
                  <a:lnTo>
                    <a:pt x="18" y="2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917" y="3211"/>
              <a:ext cx="52" cy="62"/>
            </a:xfrm>
            <a:custGeom>
              <a:rect b="b" l="l" r="r" t="t"/>
              <a:pathLst>
                <a:path extrusionOk="0" h="62" w="52">
                  <a:moveTo>
                    <a:pt x="49" y="0"/>
                  </a:moveTo>
                  <a:lnTo>
                    <a:pt x="52" y="3"/>
                  </a:lnTo>
                  <a:lnTo>
                    <a:pt x="28" y="41"/>
                  </a:lnTo>
                  <a:lnTo>
                    <a:pt x="0" y="62"/>
                  </a:lnTo>
                  <a:lnTo>
                    <a:pt x="18" y="20"/>
                  </a:lnTo>
                  <a:lnTo>
                    <a:pt x="49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935" y="3200"/>
              <a:ext cx="31" cy="31"/>
            </a:xfrm>
            <a:custGeom>
              <a:rect b="b" l="l" r="r" t="t"/>
              <a:pathLst>
                <a:path extrusionOk="0" h="31" w="31">
                  <a:moveTo>
                    <a:pt x="13" y="0"/>
                  </a:moveTo>
                  <a:lnTo>
                    <a:pt x="31" y="11"/>
                  </a:lnTo>
                  <a:lnTo>
                    <a:pt x="0" y="3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935" y="3200"/>
              <a:ext cx="31" cy="31"/>
            </a:xfrm>
            <a:custGeom>
              <a:rect b="b" l="l" r="r" t="t"/>
              <a:pathLst>
                <a:path extrusionOk="0" h="31" w="31">
                  <a:moveTo>
                    <a:pt x="13" y="0"/>
                  </a:moveTo>
                  <a:lnTo>
                    <a:pt x="31" y="11"/>
                  </a:lnTo>
                  <a:lnTo>
                    <a:pt x="0" y="31"/>
                  </a:lnTo>
                  <a:lnTo>
                    <a:pt x="13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97" name="Google Shape;997;p45"/>
            <p:cNvCxnSpPr/>
            <p:nvPr/>
          </p:nvCxnSpPr>
          <p:spPr>
            <a:xfrm flipH="1" rot="10800000">
              <a:off x="907" y="3200"/>
              <a:ext cx="41" cy="10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98" name="Google Shape;998;p45"/>
            <p:cNvCxnSpPr/>
            <p:nvPr/>
          </p:nvCxnSpPr>
          <p:spPr>
            <a:xfrm>
              <a:off x="948" y="3200"/>
              <a:ext cx="2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999" name="Google Shape;999;p45"/>
            <p:cNvCxnSpPr/>
            <p:nvPr/>
          </p:nvCxnSpPr>
          <p:spPr>
            <a:xfrm flipH="1">
              <a:off x="910" y="3214"/>
              <a:ext cx="59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00" name="Google Shape;1000;p45"/>
            <p:cNvCxnSpPr/>
            <p:nvPr/>
          </p:nvCxnSpPr>
          <p:spPr>
            <a:xfrm rot="10800000">
              <a:off x="907" y="3301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01" name="Google Shape;1001;p45"/>
            <p:cNvSpPr/>
            <p:nvPr/>
          </p:nvSpPr>
          <p:spPr>
            <a:xfrm>
              <a:off x="1014" y="3349"/>
              <a:ext cx="21" cy="14"/>
            </a:xfrm>
            <a:custGeom>
              <a:rect b="b" l="l" r="r" t="t"/>
              <a:pathLst>
                <a:path extrusionOk="0" h="14" w="21">
                  <a:moveTo>
                    <a:pt x="0" y="0"/>
                  </a:moveTo>
                  <a:lnTo>
                    <a:pt x="21" y="7"/>
                  </a:lnTo>
                  <a:lnTo>
                    <a:pt x="7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1014" y="3349"/>
              <a:ext cx="21" cy="14"/>
            </a:xfrm>
            <a:custGeom>
              <a:rect b="b" l="l" r="r" t="t"/>
              <a:pathLst>
                <a:path extrusionOk="0" h="14" w="21">
                  <a:moveTo>
                    <a:pt x="0" y="0"/>
                  </a:moveTo>
                  <a:lnTo>
                    <a:pt x="21" y="7"/>
                  </a:lnTo>
                  <a:lnTo>
                    <a:pt x="7" y="1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3" name="Google Shape;1003;p45"/>
            <p:cNvCxnSpPr/>
            <p:nvPr/>
          </p:nvCxnSpPr>
          <p:spPr>
            <a:xfrm rot="10800000">
              <a:off x="1014" y="3349"/>
              <a:ext cx="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04" name="Google Shape;1004;p45"/>
            <p:cNvCxnSpPr/>
            <p:nvPr/>
          </p:nvCxnSpPr>
          <p:spPr>
            <a:xfrm>
              <a:off x="1014" y="3349"/>
              <a:ext cx="2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05" name="Google Shape;1005;p45"/>
            <p:cNvCxnSpPr/>
            <p:nvPr/>
          </p:nvCxnSpPr>
          <p:spPr>
            <a:xfrm flipH="1">
              <a:off x="1021" y="3356"/>
              <a:ext cx="1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06" name="Google Shape;1006;p45"/>
            <p:cNvSpPr/>
            <p:nvPr/>
          </p:nvSpPr>
          <p:spPr>
            <a:xfrm>
              <a:off x="907" y="3301"/>
              <a:ext cx="3" cy="3"/>
            </a:xfrm>
            <a:custGeom>
              <a:rect b="b" l="l" r="r" t="t"/>
              <a:pathLst>
                <a:path extrusionOk="0" h="3" w="3">
                  <a:moveTo>
                    <a:pt x="0" y="0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907" y="3301"/>
              <a:ext cx="3" cy="3"/>
            </a:xfrm>
            <a:custGeom>
              <a:rect b="b" l="l" r="r" t="t"/>
              <a:pathLst>
                <a:path extrusionOk="0" h="3" w="3">
                  <a:moveTo>
                    <a:pt x="0" y="0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08" name="Google Shape;1008;p45"/>
            <p:cNvCxnSpPr/>
            <p:nvPr/>
          </p:nvCxnSpPr>
          <p:spPr>
            <a:xfrm flipH="1" rot="10800000">
              <a:off x="907" y="3301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09" name="Google Shape;1009;p45"/>
            <p:cNvCxnSpPr/>
            <p:nvPr/>
          </p:nvCxnSpPr>
          <p:spPr>
            <a:xfrm>
              <a:off x="907" y="3301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10" name="Google Shape;1010;p45"/>
            <p:cNvCxnSpPr/>
            <p:nvPr/>
          </p:nvCxnSpPr>
          <p:spPr>
            <a:xfrm flipH="1">
              <a:off x="907" y="3304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11" name="Google Shape;1011;p45"/>
            <p:cNvSpPr/>
            <p:nvPr/>
          </p:nvSpPr>
          <p:spPr>
            <a:xfrm>
              <a:off x="1183" y="3439"/>
              <a:ext cx="18" cy="21"/>
            </a:xfrm>
            <a:custGeom>
              <a:rect b="b" l="l" r="r" t="t"/>
              <a:pathLst>
                <a:path extrusionOk="0" h="21" w="18">
                  <a:moveTo>
                    <a:pt x="0" y="21"/>
                  </a:moveTo>
                  <a:lnTo>
                    <a:pt x="11" y="0"/>
                  </a:lnTo>
                  <a:lnTo>
                    <a:pt x="18" y="1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1183" y="3439"/>
              <a:ext cx="18" cy="21"/>
            </a:xfrm>
            <a:custGeom>
              <a:rect b="b" l="l" r="r" t="t"/>
              <a:pathLst>
                <a:path extrusionOk="0" h="21" w="18">
                  <a:moveTo>
                    <a:pt x="0" y="21"/>
                  </a:moveTo>
                  <a:lnTo>
                    <a:pt x="11" y="0"/>
                  </a:lnTo>
                  <a:lnTo>
                    <a:pt x="18" y="10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1180" y="3449"/>
              <a:ext cx="28" cy="18"/>
            </a:xfrm>
            <a:custGeom>
              <a:rect b="b" l="l" r="r" t="t"/>
              <a:pathLst>
                <a:path extrusionOk="0" h="18" w="28">
                  <a:moveTo>
                    <a:pt x="28" y="11"/>
                  </a:moveTo>
                  <a:lnTo>
                    <a:pt x="0" y="18"/>
                  </a:lnTo>
                  <a:lnTo>
                    <a:pt x="3" y="11"/>
                  </a:lnTo>
                  <a:lnTo>
                    <a:pt x="21" y="0"/>
                  </a:lnTo>
                  <a:lnTo>
                    <a:pt x="28" y="1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1180" y="3449"/>
              <a:ext cx="28" cy="18"/>
            </a:xfrm>
            <a:custGeom>
              <a:rect b="b" l="l" r="r" t="t"/>
              <a:pathLst>
                <a:path extrusionOk="0" h="18" w="28">
                  <a:moveTo>
                    <a:pt x="28" y="11"/>
                  </a:moveTo>
                  <a:lnTo>
                    <a:pt x="0" y="18"/>
                  </a:lnTo>
                  <a:lnTo>
                    <a:pt x="3" y="11"/>
                  </a:lnTo>
                  <a:lnTo>
                    <a:pt x="21" y="0"/>
                  </a:lnTo>
                  <a:lnTo>
                    <a:pt x="28" y="1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15" name="Google Shape;1015;p45"/>
            <p:cNvCxnSpPr/>
            <p:nvPr/>
          </p:nvCxnSpPr>
          <p:spPr>
            <a:xfrm>
              <a:off x="1194" y="3439"/>
              <a:ext cx="14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16" name="Google Shape;1016;p45"/>
            <p:cNvCxnSpPr/>
            <p:nvPr/>
          </p:nvCxnSpPr>
          <p:spPr>
            <a:xfrm flipH="1">
              <a:off x="1180" y="3460"/>
              <a:ext cx="2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17" name="Google Shape;1017;p45"/>
            <p:cNvCxnSpPr/>
            <p:nvPr/>
          </p:nvCxnSpPr>
          <p:spPr>
            <a:xfrm flipH="1" rot="10800000">
              <a:off x="1180" y="3439"/>
              <a:ext cx="14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18" name="Google Shape;1018;p45"/>
            <p:cNvSpPr/>
            <p:nvPr/>
          </p:nvSpPr>
          <p:spPr>
            <a:xfrm>
              <a:off x="1035" y="3276"/>
              <a:ext cx="79" cy="80"/>
            </a:xfrm>
            <a:custGeom>
              <a:rect b="b" l="l" r="r" t="t"/>
              <a:pathLst>
                <a:path extrusionOk="0" h="80" w="79">
                  <a:moveTo>
                    <a:pt x="48" y="0"/>
                  </a:moveTo>
                  <a:lnTo>
                    <a:pt x="79" y="56"/>
                  </a:lnTo>
                  <a:lnTo>
                    <a:pt x="0" y="8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1035" y="3276"/>
              <a:ext cx="79" cy="80"/>
            </a:xfrm>
            <a:custGeom>
              <a:rect b="b" l="l" r="r" t="t"/>
              <a:pathLst>
                <a:path extrusionOk="0" h="80" w="79">
                  <a:moveTo>
                    <a:pt x="48" y="0"/>
                  </a:moveTo>
                  <a:lnTo>
                    <a:pt x="79" y="56"/>
                  </a:lnTo>
                  <a:lnTo>
                    <a:pt x="0" y="80"/>
                  </a:lnTo>
                  <a:lnTo>
                    <a:pt x="48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20" name="Google Shape;1020;p45"/>
            <p:cNvCxnSpPr/>
            <p:nvPr/>
          </p:nvCxnSpPr>
          <p:spPr>
            <a:xfrm flipH="1" rot="10800000">
              <a:off x="1035" y="3276"/>
              <a:ext cx="48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21" name="Google Shape;1021;p45"/>
            <p:cNvCxnSpPr/>
            <p:nvPr/>
          </p:nvCxnSpPr>
          <p:spPr>
            <a:xfrm>
              <a:off x="1083" y="3276"/>
              <a:ext cx="31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22" name="Google Shape;1022;p45"/>
            <p:cNvCxnSpPr/>
            <p:nvPr/>
          </p:nvCxnSpPr>
          <p:spPr>
            <a:xfrm flipH="1">
              <a:off x="1035" y="3332"/>
              <a:ext cx="79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23" name="Google Shape;1023;p45"/>
            <p:cNvSpPr/>
            <p:nvPr/>
          </p:nvSpPr>
          <p:spPr>
            <a:xfrm>
              <a:off x="1156" y="3397"/>
              <a:ext cx="17" cy="18"/>
            </a:xfrm>
            <a:custGeom>
              <a:rect b="b" l="l" r="r" t="t"/>
              <a:pathLst>
                <a:path extrusionOk="0" h="18" w="17">
                  <a:moveTo>
                    <a:pt x="17" y="11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7" y="1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1156" y="3397"/>
              <a:ext cx="17" cy="18"/>
            </a:xfrm>
            <a:custGeom>
              <a:rect b="b" l="l" r="r" t="t"/>
              <a:pathLst>
                <a:path extrusionOk="0" h="18" w="17">
                  <a:moveTo>
                    <a:pt x="17" y="11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7" y="1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1142" y="3408"/>
              <a:ext cx="38" cy="31"/>
            </a:xfrm>
            <a:custGeom>
              <a:rect b="b" l="l" r="r" t="t"/>
              <a:pathLst>
                <a:path extrusionOk="0" h="31" w="38">
                  <a:moveTo>
                    <a:pt x="38" y="14"/>
                  </a:moveTo>
                  <a:lnTo>
                    <a:pt x="31" y="0"/>
                  </a:lnTo>
                  <a:lnTo>
                    <a:pt x="14" y="7"/>
                  </a:lnTo>
                  <a:lnTo>
                    <a:pt x="0" y="31"/>
                  </a:lnTo>
                  <a:lnTo>
                    <a:pt x="38" y="1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1142" y="3408"/>
              <a:ext cx="38" cy="31"/>
            </a:xfrm>
            <a:custGeom>
              <a:rect b="b" l="l" r="r" t="t"/>
              <a:pathLst>
                <a:path extrusionOk="0" h="31" w="38">
                  <a:moveTo>
                    <a:pt x="38" y="14"/>
                  </a:moveTo>
                  <a:lnTo>
                    <a:pt x="31" y="0"/>
                  </a:lnTo>
                  <a:lnTo>
                    <a:pt x="14" y="7"/>
                  </a:lnTo>
                  <a:lnTo>
                    <a:pt x="0" y="31"/>
                  </a:lnTo>
                  <a:lnTo>
                    <a:pt x="38" y="1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1142" y="3422"/>
              <a:ext cx="48" cy="17"/>
            </a:xfrm>
            <a:custGeom>
              <a:rect b="b" l="l" r="r" t="t"/>
              <a:pathLst>
                <a:path extrusionOk="0" h="17" w="48">
                  <a:moveTo>
                    <a:pt x="48" y="13"/>
                  </a:moveTo>
                  <a:lnTo>
                    <a:pt x="38" y="0"/>
                  </a:lnTo>
                  <a:lnTo>
                    <a:pt x="0" y="17"/>
                  </a:lnTo>
                  <a:lnTo>
                    <a:pt x="41" y="17"/>
                  </a:lnTo>
                  <a:lnTo>
                    <a:pt x="48" y="1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1142" y="3422"/>
              <a:ext cx="48" cy="17"/>
            </a:xfrm>
            <a:custGeom>
              <a:rect b="b" l="l" r="r" t="t"/>
              <a:pathLst>
                <a:path extrusionOk="0" h="17" w="48">
                  <a:moveTo>
                    <a:pt x="48" y="13"/>
                  </a:moveTo>
                  <a:lnTo>
                    <a:pt x="38" y="0"/>
                  </a:lnTo>
                  <a:lnTo>
                    <a:pt x="0" y="17"/>
                  </a:lnTo>
                  <a:lnTo>
                    <a:pt x="41" y="17"/>
                  </a:lnTo>
                  <a:lnTo>
                    <a:pt x="48" y="1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1183" y="3435"/>
              <a:ext cx="11" cy="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1183" y="3435"/>
              <a:ext cx="11" cy="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11" y="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31" name="Google Shape;1031;p45"/>
            <p:cNvCxnSpPr/>
            <p:nvPr/>
          </p:nvCxnSpPr>
          <p:spPr>
            <a:xfrm>
              <a:off x="1142" y="3439"/>
              <a:ext cx="52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32" name="Google Shape;1032;p45"/>
            <p:cNvCxnSpPr/>
            <p:nvPr/>
          </p:nvCxnSpPr>
          <p:spPr>
            <a:xfrm rot="10800000">
              <a:off x="1166" y="3397"/>
              <a:ext cx="28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33" name="Google Shape;1033;p45"/>
            <p:cNvCxnSpPr/>
            <p:nvPr/>
          </p:nvCxnSpPr>
          <p:spPr>
            <a:xfrm flipH="1">
              <a:off x="1142" y="3397"/>
              <a:ext cx="24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34" name="Google Shape;1034;p45"/>
            <p:cNvSpPr/>
            <p:nvPr/>
          </p:nvSpPr>
          <p:spPr>
            <a:xfrm>
              <a:off x="1035" y="3332"/>
              <a:ext cx="110" cy="38"/>
            </a:xfrm>
            <a:custGeom>
              <a:rect b="b" l="l" r="r" t="t"/>
              <a:pathLst>
                <a:path extrusionOk="0" h="38" w="110">
                  <a:moveTo>
                    <a:pt x="110" y="34"/>
                  </a:moveTo>
                  <a:lnTo>
                    <a:pt x="79" y="0"/>
                  </a:lnTo>
                  <a:lnTo>
                    <a:pt x="0" y="24"/>
                  </a:lnTo>
                  <a:lnTo>
                    <a:pt x="14" y="38"/>
                  </a:lnTo>
                  <a:lnTo>
                    <a:pt x="110" y="3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1035" y="3332"/>
              <a:ext cx="110" cy="38"/>
            </a:xfrm>
            <a:custGeom>
              <a:rect b="b" l="l" r="r" t="t"/>
              <a:pathLst>
                <a:path extrusionOk="0" h="38" w="110">
                  <a:moveTo>
                    <a:pt x="110" y="34"/>
                  </a:moveTo>
                  <a:lnTo>
                    <a:pt x="79" y="0"/>
                  </a:lnTo>
                  <a:lnTo>
                    <a:pt x="0" y="24"/>
                  </a:lnTo>
                  <a:lnTo>
                    <a:pt x="14" y="38"/>
                  </a:lnTo>
                  <a:lnTo>
                    <a:pt x="110" y="3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36" name="Google Shape;1036;p45"/>
            <p:cNvCxnSpPr/>
            <p:nvPr/>
          </p:nvCxnSpPr>
          <p:spPr>
            <a:xfrm flipH="1" rot="10800000">
              <a:off x="1049" y="3366"/>
              <a:ext cx="9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37" name="Google Shape;1037;p45"/>
            <p:cNvCxnSpPr/>
            <p:nvPr/>
          </p:nvCxnSpPr>
          <p:spPr>
            <a:xfrm rot="10800000">
              <a:off x="1114" y="3332"/>
              <a:ext cx="31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38" name="Google Shape;1038;p45"/>
            <p:cNvCxnSpPr/>
            <p:nvPr/>
          </p:nvCxnSpPr>
          <p:spPr>
            <a:xfrm flipH="1">
              <a:off x="1035" y="3332"/>
              <a:ext cx="79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39" name="Google Shape;1039;p45"/>
            <p:cNvCxnSpPr/>
            <p:nvPr/>
          </p:nvCxnSpPr>
          <p:spPr>
            <a:xfrm>
              <a:off x="1035" y="3356"/>
              <a:ext cx="1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40" name="Google Shape;1040;p45"/>
            <p:cNvSpPr/>
            <p:nvPr/>
          </p:nvSpPr>
          <p:spPr>
            <a:xfrm>
              <a:off x="1049" y="3366"/>
              <a:ext cx="107" cy="24"/>
            </a:xfrm>
            <a:custGeom>
              <a:rect b="b" l="l" r="r" t="t"/>
              <a:pathLst>
                <a:path extrusionOk="0" h="24" w="107">
                  <a:moveTo>
                    <a:pt x="96" y="0"/>
                  </a:moveTo>
                  <a:lnTo>
                    <a:pt x="107" y="18"/>
                  </a:lnTo>
                  <a:lnTo>
                    <a:pt x="76" y="24"/>
                  </a:lnTo>
                  <a:lnTo>
                    <a:pt x="0" y="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1049" y="3366"/>
              <a:ext cx="107" cy="24"/>
            </a:xfrm>
            <a:custGeom>
              <a:rect b="b" l="l" r="r" t="t"/>
              <a:pathLst>
                <a:path extrusionOk="0" h="24" w="107">
                  <a:moveTo>
                    <a:pt x="96" y="0"/>
                  </a:moveTo>
                  <a:lnTo>
                    <a:pt x="107" y="18"/>
                  </a:lnTo>
                  <a:lnTo>
                    <a:pt x="76" y="24"/>
                  </a:lnTo>
                  <a:lnTo>
                    <a:pt x="0" y="4"/>
                  </a:lnTo>
                  <a:lnTo>
                    <a:pt x="96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1125" y="3384"/>
              <a:ext cx="41" cy="13"/>
            </a:xfrm>
            <a:custGeom>
              <a:rect b="b" l="l" r="r" t="t"/>
              <a:pathLst>
                <a:path extrusionOk="0" h="13" w="41">
                  <a:moveTo>
                    <a:pt x="31" y="0"/>
                  </a:moveTo>
                  <a:lnTo>
                    <a:pt x="41" y="13"/>
                  </a:lnTo>
                  <a:lnTo>
                    <a:pt x="0" y="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1125" y="3384"/>
              <a:ext cx="41" cy="13"/>
            </a:xfrm>
            <a:custGeom>
              <a:rect b="b" l="l" r="r" t="t"/>
              <a:pathLst>
                <a:path extrusionOk="0" h="13" w="41">
                  <a:moveTo>
                    <a:pt x="31" y="0"/>
                  </a:moveTo>
                  <a:lnTo>
                    <a:pt x="41" y="13"/>
                  </a:lnTo>
                  <a:lnTo>
                    <a:pt x="0" y="6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44" name="Google Shape;1044;p45"/>
            <p:cNvCxnSpPr/>
            <p:nvPr/>
          </p:nvCxnSpPr>
          <p:spPr>
            <a:xfrm flipH="1" rot="10800000">
              <a:off x="1049" y="3366"/>
              <a:ext cx="9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45" name="Google Shape;1045;p45"/>
            <p:cNvCxnSpPr/>
            <p:nvPr/>
          </p:nvCxnSpPr>
          <p:spPr>
            <a:xfrm>
              <a:off x="1145" y="3366"/>
              <a:ext cx="2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46" name="Google Shape;1046;p45"/>
            <p:cNvCxnSpPr/>
            <p:nvPr/>
          </p:nvCxnSpPr>
          <p:spPr>
            <a:xfrm rot="10800000">
              <a:off x="1049" y="3370"/>
              <a:ext cx="117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47" name="Google Shape;1047;p45"/>
            <p:cNvSpPr/>
            <p:nvPr/>
          </p:nvSpPr>
          <p:spPr>
            <a:xfrm>
              <a:off x="765" y="3757"/>
              <a:ext cx="4" cy="3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765" y="3757"/>
              <a:ext cx="4" cy="3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765" y="3750"/>
              <a:ext cx="83" cy="66"/>
            </a:xfrm>
            <a:custGeom>
              <a:rect b="b" l="l" r="r" t="t"/>
              <a:pathLst>
                <a:path extrusionOk="0" h="66" w="83">
                  <a:moveTo>
                    <a:pt x="11" y="66"/>
                  </a:moveTo>
                  <a:lnTo>
                    <a:pt x="83" y="14"/>
                  </a:lnTo>
                  <a:lnTo>
                    <a:pt x="56" y="0"/>
                  </a:lnTo>
                  <a:lnTo>
                    <a:pt x="4" y="7"/>
                  </a:lnTo>
                  <a:lnTo>
                    <a:pt x="0" y="10"/>
                  </a:lnTo>
                  <a:lnTo>
                    <a:pt x="11" y="66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765" y="3750"/>
              <a:ext cx="83" cy="66"/>
            </a:xfrm>
            <a:custGeom>
              <a:rect b="b" l="l" r="r" t="t"/>
              <a:pathLst>
                <a:path extrusionOk="0" h="66" w="83">
                  <a:moveTo>
                    <a:pt x="11" y="66"/>
                  </a:moveTo>
                  <a:lnTo>
                    <a:pt x="83" y="14"/>
                  </a:lnTo>
                  <a:lnTo>
                    <a:pt x="56" y="0"/>
                  </a:lnTo>
                  <a:lnTo>
                    <a:pt x="4" y="7"/>
                  </a:lnTo>
                  <a:lnTo>
                    <a:pt x="0" y="10"/>
                  </a:lnTo>
                  <a:lnTo>
                    <a:pt x="11" y="66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1" name="Google Shape;1051;p45"/>
            <p:cNvCxnSpPr/>
            <p:nvPr/>
          </p:nvCxnSpPr>
          <p:spPr>
            <a:xfrm>
              <a:off x="765" y="3757"/>
              <a:ext cx="11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52" name="Google Shape;1052;p45"/>
            <p:cNvCxnSpPr/>
            <p:nvPr/>
          </p:nvCxnSpPr>
          <p:spPr>
            <a:xfrm flipH="1" rot="10800000">
              <a:off x="776" y="3764"/>
              <a:ext cx="72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53" name="Google Shape;1053;p45"/>
            <p:cNvCxnSpPr/>
            <p:nvPr/>
          </p:nvCxnSpPr>
          <p:spPr>
            <a:xfrm rot="10800000">
              <a:off x="821" y="3750"/>
              <a:ext cx="2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54" name="Google Shape;1054;p45"/>
            <p:cNvCxnSpPr/>
            <p:nvPr/>
          </p:nvCxnSpPr>
          <p:spPr>
            <a:xfrm flipH="1">
              <a:off x="765" y="3750"/>
              <a:ext cx="56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55" name="Google Shape;1055;p45"/>
            <p:cNvSpPr/>
            <p:nvPr/>
          </p:nvSpPr>
          <p:spPr>
            <a:xfrm>
              <a:off x="741" y="3646"/>
              <a:ext cx="4" cy="7"/>
            </a:xfrm>
            <a:custGeom>
              <a:rect b="b" l="l" r="r" t="t"/>
              <a:pathLst>
                <a:path extrusionOk="0" h="7" w="4">
                  <a:moveTo>
                    <a:pt x="0" y="0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741" y="3646"/>
              <a:ext cx="4" cy="7"/>
            </a:xfrm>
            <a:custGeom>
              <a:rect b="b" l="l" r="r" t="t"/>
              <a:pathLst>
                <a:path extrusionOk="0" h="7" w="4">
                  <a:moveTo>
                    <a:pt x="0" y="0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57" name="Google Shape;1057;p45"/>
            <p:cNvCxnSpPr/>
            <p:nvPr/>
          </p:nvCxnSpPr>
          <p:spPr>
            <a:xfrm flipH="1">
              <a:off x="741" y="3646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58" name="Google Shape;1058;p45"/>
            <p:cNvCxnSpPr/>
            <p:nvPr/>
          </p:nvCxnSpPr>
          <p:spPr>
            <a:xfrm>
              <a:off x="741" y="3646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59" name="Google Shape;1059;p45"/>
            <p:cNvCxnSpPr/>
            <p:nvPr/>
          </p:nvCxnSpPr>
          <p:spPr>
            <a:xfrm flipH="1" rot="10800000">
              <a:off x="741" y="3646"/>
              <a:ext cx="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60" name="Google Shape;1060;p45"/>
            <p:cNvSpPr/>
            <p:nvPr/>
          </p:nvSpPr>
          <p:spPr>
            <a:xfrm>
              <a:off x="741" y="3639"/>
              <a:ext cx="7" cy="7"/>
            </a:xfrm>
            <a:custGeom>
              <a:rect b="b" l="l" r="r" t="t"/>
              <a:pathLst>
                <a:path extrusionOk="0" h="7" w="7">
                  <a:moveTo>
                    <a:pt x="0" y="4"/>
                  </a:moveTo>
                  <a:lnTo>
                    <a:pt x="0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741" y="3639"/>
              <a:ext cx="7" cy="7"/>
            </a:xfrm>
            <a:custGeom>
              <a:rect b="b" l="l" r="r" t="t"/>
              <a:pathLst>
                <a:path extrusionOk="0" h="7" w="7">
                  <a:moveTo>
                    <a:pt x="0" y="4"/>
                  </a:moveTo>
                  <a:lnTo>
                    <a:pt x="0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734" y="3615"/>
              <a:ext cx="14" cy="28"/>
            </a:xfrm>
            <a:custGeom>
              <a:rect b="b" l="l" r="r" t="t"/>
              <a:pathLst>
                <a:path extrusionOk="0" h="28" w="14">
                  <a:moveTo>
                    <a:pt x="0" y="7"/>
                  </a:moveTo>
                  <a:lnTo>
                    <a:pt x="7" y="28"/>
                  </a:lnTo>
                  <a:lnTo>
                    <a:pt x="14" y="24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734" y="3615"/>
              <a:ext cx="14" cy="28"/>
            </a:xfrm>
            <a:custGeom>
              <a:rect b="b" l="l" r="r" t="t"/>
              <a:pathLst>
                <a:path extrusionOk="0" h="28" w="14">
                  <a:moveTo>
                    <a:pt x="0" y="7"/>
                  </a:moveTo>
                  <a:lnTo>
                    <a:pt x="7" y="28"/>
                  </a:lnTo>
                  <a:lnTo>
                    <a:pt x="14" y="24"/>
                  </a:lnTo>
                  <a:lnTo>
                    <a:pt x="11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731" y="3591"/>
              <a:ext cx="14" cy="31"/>
            </a:xfrm>
            <a:custGeom>
              <a:rect b="b" l="l" r="r" t="t"/>
              <a:pathLst>
                <a:path extrusionOk="0" h="31" w="14">
                  <a:moveTo>
                    <a:pt x="0" y="10"/>
                  </a:moveTo>
                  <a:lnTo>
                    <a:pt x="3" y="31"/>
                  </a:lnTo>
                  <a:lnTo>
                    <a:pt x="14" y="24"/>
                  </a:lnTo>
                  <a:lnTo>
                    <a:pt x="1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731" y="3591"/>
              <a:ext cx="14" cy="31"/>
            </a:xfrm>
            <a:custGeom>
              <a:rect b="b" l="l" r="r" t="t"/>
              <a:pathLst>
                <a:path extrusionOk="0" h="31" w="14">
                  <a:moveTo>
                    <a:pt x="0" y="10"/>
                  </a:moveTo>
                  <a:lnTo>
                    <a:pt x="3" y="31"/>
                  </a:lnTo>
                  <a:lnTo>
                    <a:pt x="14" y="24"/>
                  </a:lnTo>
                  <a:lnTo>
                    <a:pt x="10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727" y="3570"/>
              <a:ext cx="14" cy="31"/>
            </a:xfrm>
            <a:custGeom>
              <a:rect b="b" l="l" r="r" t="t"/>
              <a:pathLst>
                <a:path extrusionOk="0" h="31" w="14">
                  <a:moveTo>
                    <a:pt x="0" y="11"/>
                  </a:moveTo>
                  <a:lnTo>
                    <a:pt x="4" y="31"/>
                  </a:lnTo>
                  <a:lnTo>
                    <a:pt x="14" y="21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727" y="3570"/>
              <a:ext cx="14" cy="31"/>
            </a:xfrm>
            <a:custGeom>
              <a:rect b="b" l="l" r="r" t="t"/>
              <a:pathLst>
                <a:path extrusionOk="0" h="31" w="14">
                  <a:moveTo>
                    <a:pt x="0" y="11"/>
                  </a:moveTo>
                  <a:lnTo>
                    <a:pt x="4" y="31"/>
                  </a:lnTo>
                  <a:lnTo>
                    <a:pt x="14" y="21"/>
                  </a:lnTo>
                  <a:lnTo>
                    <a:pt x="11" y="0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724" y="3563"/>
              <a:ext cx="14" cy="18"/>
            </a:xfrm>
            <a:custGeom>
              <a:rect b="b" l="l" r="r" t="t"/>
              <a:pathLst>
                <a:path extrusionOk="0" h="18" w="14">
                  <a:moveTo>
                    <a:pt x="0" y="4"/>
                  </a:moveTo>
                  <a:lnTo>
                    <a:pt x="3" y="18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724" y="3563"/>
              <a:ext cx="14" cy="18"/>
            </a:xfrm>
            <a:custGeom>
              <a:rect b="b" l="l" r="r" t="t"/>
              <a:pathLst>
                <a:path extrusionOk="0" h="18" w="14">
                  <a:moveTo>
                    <a:pt x="0" y="4"/>
                  </a:moveTo>
                  <a:lnTo>
                    <a:pt x="3" y="18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0" name="Google Shape;1070;p45"/>
            <p:cNvCxnSpPr/>
            <p:nvPr/>
          </p:nvCxnSpPr>
          <p:spPr>
            <a:xfrm flipH="1">
              <a:off x="724" y="3563"/>
              <a:ext cx="1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71" name="Google Shape;1071;p45"/>
            <p:cNvCxnSpPr/>
            <p:nvPr/>
          </p:nvCxnSpPr>
          <p:spPr>
            <a:xfrm>
              <a:off x="724" y="3567"/>
              <a:ext cx="17" cy="7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72" name="Google Shape;1072;p45"/>
            <p:cNvCxnSpPr/>
            <p:nvPr/>
          </p:nvCxnSpPr>
          <p:spPr>
            <a:xfrm flipH="1" rot="10800000">
              <a:off x="741" y="3643"/>
              <a:ext cx="7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73" name="Google Shape;1073;p45"/>
            <p:cNvCxnSpPr/>
            <p:nvPr/>
          </p:nvCxnSpPr>
          <p:spPr>
            <a:xfrm rot="10800000">
              <a:off x="738" y="3563"/>
              <a:ext cx="10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74" name="Google Shape;1074;p45"/>
            <p:cNvSpPr/>
            <p:nvPr/>
          </p:nvSpPr>
          <p:spPr>
            <a:xfrm>
              <a:off x="758" y="3729"/>
              <a:ext cx="21" cy="28"/>
            </a:xfrm>
            <a:custGeom>
              <a:rect b="b" l="l" r="r" t="t"/>
              <a:pathLst>
                <a:path extrusionOk="0" h="28" w="21">
                  <a:moveTo>
                    <a:pt x="7" y="28"/>
                  </a:moveTo>
                  <a:lnTo>
                    <a:pt x="0" y="0"/>
                  </a:lnTo>
                  <a:lnTo>
                    <a:pt x="21" y="7"/>
                  </a:lnTo>
                  <a:lnTo>
                    <a:pt x="11" y="28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758" y="3729"/>
              <a:ext cx="21" cy="28"/>
            </a:xfrm>
            <a:custGeom>
              <a:rect b="b" l="l" r="r" t="t"/>
              <a:pathLst>
                <a:path extrusionOk="0" h="28" w="21">
                  <a:moveTo>
                    <a:pt x="7" y="28"/>
                  </a:moveTo>
                  <a:lnTo>
                    <a:pt x="0" y="0"/>
                  </a:lnTo>
                  <a:lnTo>
                    <a:pt x="21" y="7"/>
                  </a:lnTo>
                  <a:lnTo>
                    <a:pt x="11" y="28"/>
                  </a:lnTo>
                  <a:lnTo>
                    <a:pt x="7" y="2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769" y="3736"/>
              <a:ext cx="52" cy="21"/>
            </a:xfrm>
            <a:custGeom>
              <a:rect b="b" l="l" r="r" t="t"/>
              <a:pathLst>
                <a:path extrusionOk="0" h="21" w="52">
                  <a:moveTo>
                    <a:pt x="10" y="0"/>
                  </a:moveTo>
                  <a:lnTo>
                    <a:pt x="52" y="14"/>
                  </a:lnTo>
                  <a:lnTo>
                    <a:pt x="0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769" y="3736"/>
              <a:ext cx="52" cy="21"/>
            </a:xfrm>
            <a:custGeom>
              <a:rect b="b" l="l" r="r" t="t"/>
              <a:pathLst>
                <a:path extrusionOk="0" h="21" w="52">
                  <a:moveTo>
                    <a:pt x="10" y="0"/>
                  </a:moveTo>
                  <a:lnTo>
                    <a:pt x="52" y="14"/>
                  </a:lnTo>
                  <a:lnTo>
                    <a:pt x="0" y="21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8" name="Google Shape;1078;p45"/>
            <p:cNvCxnSpPr/>
            <p:nvPr/>
          </p:nvCxnSpPr>
          <p:spPr>
            <a:xfrm flipH="1">
              <a:off x="765" y="3750"/>
              <a:ext cx="56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79" name="Google Shape;1079;p45"/>
            <p:cNvCxnSpPr/>
            <p:nvPr/>
          </p:nvCxnSpPr>
          <p:spPr>
            <a:xfrm rot="10800000">
              <a:off x="758" y="3729"/>
              <a:ext cx="7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80" name="Google Shape;1080;p45"/>
            <p:cNvCxnSpPr/>
            <p:nvPr/>
          </p:nvCxnSpPr>
          <p:spPr>
            <a:xfrm>
              <a:off x="758" y="3729"/>
              <a:ext cx="63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81" name="Google Shape;1081;p45"/>
            <p:cNvSpPr/>
            <p:nvPr/>
          </p:nvSpPr>
          <p:spPr>
            <a:xfrm>
              <a:off x="741" y="3650"/>
              <a:ext cx="31" cy="79"/>
            </a:xfrm>
            <a:custGeom>
              <a:rect b="b" l="l" r="r" t="t"/>
              <a:pathLst>
                <a:path extrusionOk="0" h="79" w="31">
                  <a:moveTo>
                    <a:pt x="17" y="79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1" y="72"/>
                  </a:lnTo>
                  <a:lnTo>
                    <a:pt x="17" y="7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741" y="3650"/>
              <a:ext cx="31" cy="79"/>
            </a:xfrm>
            <a:custGeom>
              <a:rect b="b" l="l" r="r" t="t"/>
              <a:pathLst>
                <a:path extrusionOk="0" h="79" w="31">
                  <a:moveTo>
                    <a:pt x="17" y="79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31" y="72"/>
                  </a:lnTo>
                  <a:lnTo>
                    <a:pt x="17" y="7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3" name="Google Shape;1083;p45"/>
            <p:cNvCxnSpPr/>
            <p:nvPr/>
          </p:nvCxnSpPr>
          <p:spPr>
            <a:xfrm flipH="1">
              <a:off x="758" y="3722"/>
              <a:ext cx="1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84" name="Google Shape;1084;p45"/>
            <p:cNvCxnSpPr/>
            <p:nvPr/>
          </p:nvCxnSpPr>
          <p:spPr>
            <a:xfrm rot="10800000">
              <a:off x="741" y="3653"/>
              <a:ext cx="17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85" name="Google Shape;1085;p45"/>
            <p:cNvCxnSpPr/>
            <p:nvPr/>
          </p:nvCxnSpPr>
          <p:spPr>
            <a:xfrm flipH="1" rot="10800000">
              <a:off x="741" y="3650"/>
              <a:ext cx="7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86" name="Google Shape;1086;p45"/>
            <p:cNvCxnSpPr/>
            <p:nvPr/>
          </p:nvCxnSpPr>
          <p:spPr>
            <a:xfrm>
              <a:off x="748" y="3650"/>
              <a:ext cx="24" cy="7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87" name="Google Shape;1087;p45"/>
            <p:cNvSpPr/>
            <p:nvPr/>
          </p:nvSpPr>
          <p:spPr>
            <a:xfrm>
              <a:off x="706" y="3311"/>
              <a:ext cx="28" cy="38"/>
            </a:xfrm>
            <a:custGeom>
              <a:rect b="b" l="l" r="r" t="t"/>
              <a:pathLst>
                <a:path extrusionOk="0" h="38" w="28">
                  <a:moveTo>
                    <a:pt x="4" y="38"/>
                  </a:moveTo>
                  <a:lnTo>
                    <a:pt x="0" y="28"/>
                  </a:lnTo>
                  <a:lnTo>
                    <a:pt x="28" y="0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706" y="3311"/>
              <a:ext cx="28" cy="38"/>
            </a:xfrm>
            <a:custGeom>
              <a:rect b="b" l="l" r="r" t="t"/>
              <a:pathLst>
                <a:path extrusionOk="0" h="38" w="28">
                  <a:moveTo>
                    <a:pt x="4" y="38"/>
                  </a:moveTo>
                  <a:lnTo>
                    <a:pt x="0" y="28"/>
                  </a:lnTo>
                  <a:lnTo>
                    <a:pt x="28" y="0"/>
                  </a:lnTo>
                  <a:lnTo>
                    <a:pt x="4" y="38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696" y="3259"/>
              <a:ext cx="69" cy="80"/>
            </a:xfrm>
            <a:custGeom>
              <a:rect b="b" l="l" r="r" t="t"/>
              <a:pathLst>
                <a:path extrusionOk="0" h="80" w="69">
                  <a:moveTo>
                    <a:pt x="10" y="80"/>
                  </a:moveTo>
                  <a:lnTo>
                    <a:pt x="0" y="38"/>
                  </a:lnTo>
                  <a:lnTo>
                    <a:pt x="21" y="14"/>
                  </a:lnTo>
                  <a:lnTo>
                    <a:pt x="69" y="0"/>
                  </a:lnTo>
                  <a:lnTo>
                    <a:pt x="38" y="52"/>
                  </a:lnTo>
                  <a:lnTo>
                    <a:pt x="10" y="8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696" y="3259"/>
              <a:ext cx="69" cy="80"/>
            </a:xfrm>
            <a:custGeom>
              <a:rect b="b" l="l" r="r" t="t"/>
              <a:pathLst>
                <a:path extrusionOk="0" h="80" w="69">
                  <a:moveTo>
                    <a:pt x="10" y="80"/>
                  </a:moveTo>
                  <a:lnTo>
                    <a:pt x="0" y="38"/>
                  </a:lnTo>
                  <a:lnTo>
                    <a:pt x="21" y="14"/>
                  </a:lnTo>
                  <a:lnTo>
                    <a:pt x="69" y="0"/>
                  </a:lnTo>
                  <a:lnTo>
                    <a:pt x="38" y="52"/>
                  </a:lnTo>
                  <a:lnTo>
                    <a:pt x="10" y="8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693" y="3273"/>
              <a:ext cx="24" cy="24"/>
            </a:xfrm>
            <a:custGeom>
              <a:rect b="b" l="l" r="r" t="t"/>
              <a:pathLst>
                <a:path extrusionOk="0" h="24" w="24">
                  <a:moveTo>
                    <a:pt x="3" y="2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693" y="3273"/>
              <a:ext cx="24" cy="24"/>
            </a:xfrm>
            <a:custGeom>
              <a:rect b="b" l="l" r="r" t="t"/>
              <a:pathLst>
                <a:path extrusionOk="0" h="24" w="24">
                  <a:moveTo>
                    <a:pt x="3" y="24"/>
                  </a:moveTo>
                  <a:lnTo>
                    <a:pt x="0" y="7"/>
                  </a:lnTo>
                  <a:lnTo>
                    <a:pt x="24" y="0"/>
                  </a:lnTo>
                  <a:lnTo>
                    <a:pt x="3" y="24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3" name="Google Shape;1093;p45"/>
            <p:cNvCxnSpPr/>
            <p:nvPr/>
          </p:nvCxnSpPr>
          <p:spPr>
            <a:xfrm flipH="1">
              <a:off x="710" y="3259"/>
              <a:ext cx="55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94" name="Google Shape;1094;p45"/>
            <p:cNvCxnSpPr/>
            <p:nvPr/>
          </p:nvCxnSpPr>
          <p:spPr>
            <a:xfrm rot="10800000">
              <a:off x="693" y="3280"/>
              <a:ext cx="1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095" name="Google Shape;1095;p45"/>
            <p:cNvCxnSpPr/>
            <p:nvPr/>
          </p:nvCxnSpPr>
          <p:spPr>
            <a:xfrm flipH="1" rot="10800000">
              <a:off x="693" y="3259"/>
              <a:ext cx="7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96" name="Google Shape;1096;p45"/>
            <p:cNvSpPr/>
            <p:nvPr/>
          </p:nvSpPr>
          <p:spPr>
            <a:xfrm>
              <a:off x="779" y="3263"/>
              <a:ext cx="4" cy="10"/>
            </a:xfrm>
            <a:custGeom>
              <a:rect b="b" l="l" r="r" t="t"/>
              <a:pathLst>
                <a:path extrusionOk="0" h="10" w="4">
                  <a:moveTo>
                    <a:pt x="0" y="7"/>
                  </a:moveTo>
                  <a:lnTo>
                    <a:pt x="4" y="10"/>
                  </a:lnTo>
                  <a:lnTo>
                    <a:pt x="4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779" y="3263"/>
              <a:ext cx="4" cy="10"/>
            </a:xfrm>
            <a:custGeom>
              <a:rect b="b" l="l" r="r" t="t"/>
              <a:pathLst>
                <a:path extrusionOk="0" h="10" w="4">
                  <a:moveTo>
                    <a:pt x="0" y="7"/>
                  </a:moveTo>
                  <a:lnTo>
                    <a:pt x="4" y="10"/>
                  </a:lnTo>
                  <a:lnTo>
                    <a:pt x="4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765" y="3252"/>
              <a:ext cx="18" cy="18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lnTo>
                    <a:pt x="0" y="7"/>
                  </a:lnTo>
                  <a:lnTo>
                    <a:pt x="14" y="18"/>
                  </a:lnTo>
                  <a:lnTo>
                    <a:pt x="18" y="1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765" y="3252"/>
              <a:ext cx="18" cy="18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lnTo>
                    <a:pt x="0" y="7"/>
                  </a:lnTo>
                  <a:lnTo>
                    <a:pt x="14" y="18"/>
                  </a:lnTo>
                  <a:lnTo>
                    <a:pt x="18" y="11"/>
                  </a:lnTo>
                  <a:lnTo>
                    <a:pt x="18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00" name="Google Shape;1100;p45"/>
            <p:cNvCxnSpPr/>
            <p:nvPr/>
          </p:nvCxnSpPr>
          <p:spPr>
            <a:xfrm flipH="1" rot="10800000">
              <a:off x="783" y="3252"/>
              <a:ext cx="1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01" name="Google Shape;1101;p45"/>
            <p:cNvCxnSpPr/>
            <p:nvPr/>
          </p:nvCxnSpPr>
          <p:spPr>
            <a:xfrm flipH="1">
              <a:off x="765" y="3252"/>
              <a:ext cx="1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02" name="Google Shape;1102;p45"/>
            <p:cNvCxnSpPr/>
            <p:nvPr/>
          </p:nvCxnSpPr>
          <p:spPr>
            <a:xfrm>
              <a:off x="765" y="3259"/>
              <a:ext cx="1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03" name="Google Shape;1103;p45"/>
            <p:cNvSpPr/>
            <p:nvPr/>
          </p:nvSpPr>
          <p:spPr>
            <a:xfrm>
              <a:off x="900" y="3273"/>
              <a:ext cx="17" cy="28"/>
            </a:xfrm>
            <a:custGeom>
              <a:rect b="b" l="l" r="r" t="t"/>
              <a:pathLst>
                <a:path extrusionOk="0" h="28" w="17">
                  <a:moveTo>
                    <a:pt x="0" y="14"/>
                  </a:moveTo>
                  <a:lnTo>
                    <a:pt x="7" y="28"/>
                  </a:lnTo>
                  <a:lnTo>
                    <a:pt x="1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900" y="3273"/>
              <a:ext cx="17" cy="28"/>
            </a:xfrm>
            <a:custGeom>
              <a:rect b="b" l="l" r="r" t="t"/>
              <a:pathLst>
                <a:path extrusionOk="0" h="28" w="17">
                  <a:moveTo>
                    <a:pt x="0" y="14"/>
                  </a:moveTo>
                  <a:lnTo>
                    <a:pt x="7" y="28"/>
                  </a:lnTo>
                  <a:lnTo>
                    <a:pt x="17" y="0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890" y="3231"/>
              <a:ext cx="45" cy="56"/>
            </a:xfrm>
            <a:custGeom>
              <a:rect b="b" l="l" r="r" t="t"/>
              <a:pathLst>
                <a:path extrusionOk="0" h="56" w="45">
                  <a:moveTo>
                    <a:pt x="0" y="35"/>
                  </a:moveTo>
                  <a:lnTo>
                    <a:pt x="10" y="56"/>
                  </a:lnTo>
                  <a:lnTo>
                    <a:pt x="27" y="42"/>
                  </a:lnTo>
                  <a:lnTo>
                    <a:pt x="45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890" y="3231"/>
              <a:ext cx="45" cy="56"/>
            </a:xfrm>
            <a:custGeom>
              <a:rect b="b" l="l" r="r" t="t"/>
              <a:pathLst>
                <a:path extrusionOk="0" h="56" w="45">
                  <a:moveTo>
                    <a:pt x="0" y="35"/>
                  </a:moveTo>
                  <a:lnTo>
                    <a:pt x="10" y="56"/>
                  </a:lnTo>
                  <a:lnTo>
                    <a:pt x="27" y="42"/>
                  </a:lnTo>
                  <a:lnTo>
                    <a:pt x="45" y="0"/>
                  </a:lnTo>
                  <a:lnTo>
                    <a:pt x="0" y="3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883" y="3200"/>
              <a:ext cx="65" cy="66"/>
            </a:xfrm>
            <a:custGeom>
              <a:rect b="b" l="l" r="r" t="t"/>
              <a:pathLst>
                <a:path extrusionOk="0" h="66" w="65">
                  <a:moveTo>
                    <a:pt x="65" y="0"/>
                  </a:moveTo>
                  <a:lnTo>
                    <a:pt x="52" y="4"/>
                  </a:lnTo>
                  <a:lnTo>
                    <a:pt x="0" y="45"/>
                  </a:lnTo>
                  <a:lnTo>
                    <a:pt x="7" y="66"/>
                  </a:lnTo>
                  <a:lnTo>
                    <a:pt x="52" y="3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883" y="3200"/>
              <a:ext cx="65" cy="66"/>
            </a:xfrm>
            <a:custGeom>
              <a:rect b="b" l="l" r="r" t="t"/>
              <a:pathLst>
                <a:path extrusionOk="0" h="66" w="65">
                  <a:moveTo>
                    <a:pt x="65" y="0"/>
                  </a:moveTo>
                  <a:lnTo>
                    <a:pt x="52" y="4"/>
                  </a:lnTo>
                  <a:lnTo>
                    <a:pt x="0" y="45"/>
                  </a:lnTo>
                  <a:lnTo>
                    <a:pt x="7" y="66"/>
                  </a:lnTo>
                  <a:lnTo>
                    <a:pt x="52" y="31"/>
                  </a:lnTo>
                  <a:lnTo>
                    <a:pt x="65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872" y="3204"/>
              <a:ext cx="63" cy="41"/>
            </a:xfrm>
            <a:custGeom>
              <a:rect b="b" l="l" r="r" t="t"/>
              <a:pathLst>
                <a:path extrusionOk="0" h="41" w="63">
                  <a:moveTo>
                    <a:pt x="63" y="0"/>
                  </a:moveTo>
                  <a:lnTo>
                    <a:pt x="0" y="21"/>
                  </a:lnTo>
                  <a:lnTo>
                    <a:pt x="11" y="4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872" y="3204"/>
              <a:ext cx="63" cy="41"/>
            </a:xfrm>
            <a:custGeom>
              <a:rect b="b" l="l" r="r" t="t"/>
              <a:pathLst>
                <a:path extrusionOk="0" h="41" w="63">
                  <a:moveTo>
                    <a:pt x="63" y="0"/>
                  </a:moveTo>
                  <a:lnTo>
                    <a:pt x="0" y="21"/>
                  </a:lnTo>
                  <a:lnTo>
                    <a:pt x="11" y="41"/>
                  </a:lnTo>
                  <a:lnTo>
                    <a:pt x="63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5"/>
            <p:cNvSpPr txBox="1"/>
            <p:nvPr/>
          </p:nvSpPr>
          <p:spPr>
            <a:xfrm>
              <a:off x="872" y="3225"/>
              <a:ext cx="1" cy="1"/>
            </a:xfrm>
            <a:prstGeom prst="rect">
              <a:avLst/>
            </a:pr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872" y="3225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13" name="Google Shape;1113;p45"/>
            <p:cNvCxnSpPr/>
            <p:nvPr/>
          </p:nvCxnSpPr>
          <p:spPr>
            <a:xfrm flipH="1" rot="10800000">
              <a:off x="907" y="3200"/>
              <a:ext cx="41" cy="10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14" name="Google Shape;1114;p45"/>
            <p:cNvCxnSpPr/>
            <p:nvPr/>
          </p:nvCxnSpPr>
          <p:spPr>
            <a:xfrm flipH="1">
              <a:off x="872" y="3200"/>
              <a:ext cx="76" cy="2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15" name="Google Shape;1115;p45"/>
            <p:cNvCxnSpPr/>
            <p:nvPr/>
          </p:nvCxnSpPr>
          <p:spPr>
            <a:xfrm>
              <a:off x="872" y="3225"/>
              <a:ext cx="35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16" name="Google Shape;1116;p45"/>
            <p:cNvSpPr/>
            <p:nvPr/>
          </p:nvSpPr>
          <p:spPr>
            <a:xfrm>
              <a:off x="890" y="3287"/>
              <a:ext cx="17" cy="14"/>
            </a:xfrm>
            <a:custGeom>
              <a:rect b="b" l="l" r="r" t="t"/>
              <a:pathLst>
                <a:path extrusionOk="0" h="14" w="17">
                  <a:moveTo>
                    <a:pt x="0" y="7"/>
                  </a:moveTo>
                  <a:lnTo>
                    <a:pt x="17" y="14"/>
                  </a:lnTo>
                  <a:lnTo>
                    <a:pt x="1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890" y="3287"/>
              <a:ext cx="17" cy="14"/>
            </a:xfrm>
            <a:custGeom>
              <a:rect b="b" l="l" r="r" t="t"/>
              <a:pathLst>
                <a:path extrusionOk="0" h="14" w="17">
                  <a:moveTo>
                    <a:pt x="0" y="7"/>
                  </a:moveTo>
                  <a:lnTo>
                    <a:pt x="17" y="14"/>
                  </a:lnTo>
                  <a:lnTo>
                    <a:pt x="10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869" y="3266"/>
              <a:ext cx="31" cy="28"/>
            </a:xfrm>
            <a:custGeom>
              <a:rect b="b" l="l" r="r" t="t"/>
              <a:pathLst>
                <a:path extrusionOk="0" h="28" w="31">
                  <a:moveTo>
                    <a:pt x="0" y="17"/>
                  </a:moveTo>
                  <a:lnTo>
                    <a:pt x="21" y="28"/>
                  </a:lnTo>
                  <a:lnTo>
                    <a:pt x="31" y="21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869" y="3266"/>
              <a:ext cx="31" cy="28"/>
            </a:xfrm>
            <a:custGeom>
              <a:rect b="b" l="l" r="r" t="t"/>
              <a:pathLst>
                <a:path extrusionOk="0" h="28" w="31">
                  <a:moveTo>
                    <a:pt x="0" y="17"/>
                  </a:moveTo>
                  <a:lnTo>
                    <a:pt x="21" y="28"/>
                  </a:lnTo>
                  <a:lnTo>
                    <a:pt x="31" y="21"/>
                  </a:lnTo>
                  <a:lnTo>
                    <a:pt x="21" y="0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848" y="3245"/>
              <a:ext cx="42" cy="38"/>
            </a:xfrm>
            <a:custGeom>
              <a:rect b="b" l="l" r="r" t="t"/>
              <a:pathLst>
                <a:path extrusionOk="0" h="38" w="42">
                  <a:moveTo>
                    <a:pt x="0" y="28"/>
                  </a:moveTo>
                  <a:lnTo>
                    <a:pt x="21" y="38"/>
                  </a:lnTo>
                  <a:lnTo>
                    <a:pt x="42" y="21"/>
                  </a:lnTo>
                  <a:lnTo>
                    <a:pt x="3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848" y="3245"/>
              <a:ext cx="42" cy="38"/>
            </a:xfrm>
            <a:custGeom>
              <a:rect b="b" l="l" r="r" t="t"/>
              <a:pathLst>
                <a:path extrusionOk="0" h="38" w="42">
                  <a:moveTo>
                    <a:pt x="0" y="28"/>
                  </a:moveTo>
                  <a:lnTo>
                    <a:pt x="21" y="38"/>
                  </a:lnTo>
                  <a:lnTo>
                    <a:pt x="42" y="21"/>
                  </a:lnTo>
                  <a:lnTo>
                    <a:pt x="35" y="0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827" y="3225"/>
              <a:ext cx="56" cy="48"/>
            </a:xfrm>
            <a:custGeom>
              <a:rect b="b" l="l" r="r" t="t"/>
              <a:pathLst>
                <a:path extrusionOk="0" h="48" w="56">
                  <a:moveTo>
                    <a:pt x="0" y="38"/>
                  </a:moveTo>
                  <a:lnTo>
                    <a:pt x="21" y="48"/>
                  </a:lnTo>
                  <a:lnTo>
                    <a:pt x="56" y="20"/>
                  </a:lnTo>
                  <a:lnTo>
                    <a:pt x="45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827" y="3225"/>
              <a:ext cx="56" cy="48"/>
            </a:xfrm>
            <a:custGeom>
              <a:rect b="b" l="l" r="r" t="t"/>
              <a:pathLst>
                <a:path extrusionOk="0" h="48" w="56">
                  <a:moveTo>
                    <a:pt x="0" y="38"/>
                  </a:moveTo>
                  <a:lnTo>
                    <a:pt x="21" y="48"/>
                  </a:lnTo>
                  <a:lnTo>
                    <a:pt x="56" y="20"/>
                  </a:lnTo>
                  <a:lnTo>
                    <a:pt x="45" y="0"/>
                  </a:lnTo>
                  <a:lnTo>
                    <a:pt x="0" y="3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807" y="3225"/>
              <a:ext cx="65" cy="38"/>
            </a:xfrm>
            <a:custGeom>
              <a:rect b="b" l="l" r="r" t="t"/>
              <a:pathLst>
                <a:path extrusionOk="0" h="38" w="65">
                  <a:moveTo>
                    <a:pt x="65" y="0"/>
                  </a:moveTo>
                  <a:lnTo>
                    <a:pt x="17" y="13"/>
                  </a:lnTo>
                  <a:lnTo>
                    <a:pt x="0" y="27"/>
                  </a:lnTo>
                  <a:lnTo>
                    <a:pt x="20" y="3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807" y="3225"/>
              <a:ext cx="65" cy="38"/>
            </a:xfrm>
            <a:custGeom>
              <a:rect b="b" l="l" r="r" t="t"/>
              <a:pathLst>
                <a:path extrusionOk="0" h="38" w="65">
                  <a:moveTo>
                    <a:pt x="65" y="0"/>
                  </a:moveTo>
                  <a:lnTo>
                    <a:pt x="17" y="13"/>
                  </a:lnTo>
                  <a:lnTo>
                    <a:pt x="0" y="27"/>
                  </a:lnTo>
                  <a:lnTo>
                    <a:pt x="20" y="38"/>
                  </a:lnTo>
                  <a:lnTo>
                    <a:pt x="65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796" y="3238"/>
              <a:ext cx="28" cy="14"/>
            </a:xfrm>
            <a:custGeom>
              <a:rect b="b" l="l" r="r" t="t"/>
              <a:pathLst>
                <a:path extrusionOk="0" h="14" w="28">
                  <a:moveTo>
                    <a:pt x="28" y="0"/>
                  </a:moveTo>
                  <a:lnTo>
                    <a:pt x="0" y="11"/>
                  </a:lnTo>
                  <a:lnTo>
                    <a:pt x="11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796" y="3238"/>
              <a:ext cx="28" cy="14"/>
            </a:xfrm>
            <a:custGeom>
              <a:rect b="b" l="l" r="r" t="t"/>
              <a:pathLst>
                <a:path extrusionOk="0" h="14" w="28">
                  <a:moveTo>
                    <a:pt x="28" y="0"/>
                  </a:moveTo>
                  <a:lnTo>
                    <a:pt x="0" y="11"/>
                  </a:lnTo>
                  <a:lnTo>
                    <a:pt x="11" y="14"/>
                  </a:lnTo>
                  <a:lnTo>
                    <a:pt x="28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28" name="Google Shape;1128;p45"/>
            <p:cNvCxnSpPr/>
            <p:nvPr/>
          </p:nvCxnSpPr>
          <p:spPr>
            <a:xfrm rot="10800000">
              <a:off x="872" y="3225"/>
              <a:ext cx="35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29" name="Google Shape;1129;p45"/>
            <p:cNvCxnSpPr/>
            <p:nvPr/>
          </p:nvCxnSpPr>
          <p:spPr>
            <a:xfrm flipH="1">
              <a:off x="796" y="3225"/>
              <a:ext cx="76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30" name="Google Shape;1130;p45"/>
            <p:cNvCxnSpPr/>
            <p:nvPr/>
          </p:nvCxnSpPr>
          <p:spPr>
            <a:xfrm>
              <a:off x="796" y="3249"/>
              <a:ext cx="111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31" name="Google Shape;1131;p45"/>
            <p:cNvSpPr/>
            <p:nvPr/>
          </p:nvSpPr>
          <p:spPr>
            <a:xfrm>
              <a:off x="783" y="3263"/>
              <a:ext cx="6" cy="10"/>
            </a:xfrm>
            <a:custGeom>
              <a:rect b="b" l="l" r="r" t="t"/>
              <a:pathLst>
                <a:path extrusionOk="0" h="10" w="6">
                  <a:moveTo>
                    <a:pt x="0" y="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783" y="3263"/>
              <a:ext cx="6" cy="10"/>
            </a:xfrm>
            <a:custGeom>
              <a:rect b="b" l="l" r="r" t="t"/>
              <a:pathLst>
                <a:path extrusionOk="0" h="10" w="6">
                  <a:moveTo>
                    <a:pt x="0" y="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783" y="3249"/>
              <a:ext cx="13" cy="14"/>
            </a:xfrm>
            <a:custGeom>
              <a:rect b="b" l="l" r="r" t="t"/>
              <a:pathLst>
                <a:path extrusionOk="0" h="14" w="13">
                  <a:moveTo>
                    <a:pt x="13" y="0"/>
                  </a:moveTo>
                  <a:lnTo>
                    <a:pt x="0" y="3"/>
                  </a:lnTo>
                  <a:lnTo>
                    <a:pt x="0" y="14"/>
                  </a:lnTo>
                  <a:lnTo>
                    <a:pt x="6" y="1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783" y="3249"/>
              <a:ext cx="13" cy="14"/>
            </a:xfrm>
            <a:custGeom>
              <a:rect b="b" l="l" r="r" t="t"/>
              <a:pathLst>
                <a:path extrusionOk="0" h="14" w="13">
                  <a:moveTo>
                    <a:pt x="13" y="0"/>
                  </a:moveTo>
                  <a:lnTo>
                    <a:pt x="0" y="3"/>
                  </a:lnTo>
                  <a:lnTo>
                    <a:pt x="0" y="14"/>
                  </a:lnTo>
                  <a:lnTo>
                    <a:pt x="6" y="14"/>
                  </a:lnTo>
                  <a:lnTo>
                    <a:pt x="13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35" name="Google Shape;1135;p45"/>
            <p:cNvCxnSpPr/>
            <p:nvPr/>
          </p:nvCxnSpPr>
          <p:spPr>
            <a:xfrm flipH="1" rot="10800000">
              <a:off x="783" y="3249"/>
              <a:ext cx="13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36" name="Google Shape;1136;p45"/>
            <p:cNvCxnSpPr/>
            <p:nvPr/>
          </p:nvCxnSpPr>
          <p:spPr>
            <a:xfrm flipH="1">
              <a:off x="783" y="3249"/>
              <a:ext cx="1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37" name="Google Shape;1137;p45"/>
            <p:cNvCxnSpPr/>
            <p:nvPr/>
          </p:nvCxnSpPr>
          <p:spPr>
            <a:xfrm>
              <a:off x="783" y="3252"/>
              <a:ext cx="1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38" name="Google Shape;1138;p45"/>
            <p:cNvSpPr/>
            <p:nvPr/>
          </p:nvSpPr>
          <p:spPr>
            <a:xfrm>
              <a:off x="724" y="3508"/>
              <a:ext cx="17" cy="45"/>
            </a:xfrm>
            <a:custGeom>
              <a:rect b="b" l="l" r="r" t="t"/>
              <a:pathLst>
                <a:path extrusionOk="0" h="45" w="17">
                  <a:moveTo>
                    <a:pt x="0" y="0"/>
                  </a:moveTo>
                  <a:lnTo>
                    <a:pt x="0" y="35"/>
                  </a:lnTo>
                  <a:lnTo>
                    <a:pt x="17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724" y="3508"/>
              <a:ext cx="17" cy="45"/>
            </a:xfrm>
            <a:custGeom>
              <a:rect b="b" l="l" r="r" t="t"/>
              <a:pathLst>
                <a:path extrusionOk="0" h="45" w="17">
                  <a:moveTo>
                    <a:pt x="0" y="0"/>
                  </a:moveTo>
                  <a:lnTo>
                    <a:pt x="0" y="35"/>
                  </a:lnTo>
                  <a:lnTo>
                    <a:pt x="17" y="45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724" y="3543"/>
              <a:ext cx="21" cy="13"/>
            </a:xfrm>
            <a:custGeom>
              <a:rect b="b" l="l" r="r" t="t"/>
              <a:pathLst>
                <a:path extrusionOk="0" h="13" w="21">
                  <a:moveTo>
                    <a:pt x="0" y="0"/>
                  </a:moveTo>
                  <a:lnTo>
                    <a:pt x="0" y="13"/>
                  </a:lnTo>
                  <a:lnTo>
                    <a:pt x="21" y="10"/>
                  </a:lnTo>
                  <a:lnTo>
                    <a:pt x="1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724" y="3543"/>
              <a:ext cx="21" cy="13"/>
            </a:xfrm>
            <a:custGeom>
              <a:rect b="b" l="l" r="r" t="t"/>
              <a:pathLst>
                <a:path extrusionOk="0" h="13" w="21">
                  <a:moveTo>
                    <a:pt x="0" y="0"/>
                  </a:moveTo>
                  <a:lnTo>
                    <a:pt x="0" y="13"/>
                  </a:lnTo>
                  <a:lnTo>
                    <a:pt x="21" y="10"/>
                  </a:lnTo>
                  <a:lnTo>
                    <a:pt x="17" y="1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42" name="Google Shape;1142;p45"/>
            <p:cNvCxnSpPr/>
            <p:nvPr/>
          </p:nvCxnSpPr>
          <p:spPr>
            <a:xfrm rot="10800000">
              <a:off x="724" y="3508"/>
              <a:ext cx="21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43" name="Google Shape;1143;p45"/>
            <p:cNvCxnSpPr/>
            <p:nvPr/>
          </p:nvCxnSpPr>
          <p:spPr>
            <a:xfrm>
              <a:off x="724" y="3508"/>
              <a:ext cx="1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44" name="Google Shape;1144;p45"/>
            <p:cNvCxnSpPr/>
            <p:nvPr/>
          </p:nvCxnSpPr>
          <p:spPr>
            <a:xfrm flipH="1" rot="10800000">
              <a:off x="724" y="3553"/>
              <a:ext cx="2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45" name="Google Shape;1145;p45"/>
            <p:cNvSpPr/>
            <p:nvPr/>
          </p:nvSpPr>
          <p:spPr>
            <a:xfrm>
              <a:off x="724" y="3467"/>
              <a:ext cx="17" cy="17"/>
            </a:xfrm>
            <a:custGeom>
              <a:rect b="b" l="l" r="r" t="t"/>
              <a:pathLst>
                <a:path extrusionOk="0" h="17" w="17">
                  <a:moveTo>
                    <a:pt x="0" y="0"/>
                  </a:moveTo>
                  <a:lnTo>
                    <a:pt x="0" y="3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724" y="3467"/>
              <a:ext cx="17" cy="17"/>
            </a:xfrm>
            <a:custGeom>
              <a:rect b="b" l="l" r="r" t="t"/>
              <a:pathLst>
                <a:path extrusionOk="0" h="17" w="17">
                  <a:moveTo>
                    <a:pt x="0" y="0"/>
                  </a:moveTo>
                  <a:lnTo>
                    <a:pt x="0" y="3"/>
                  </a:lnTo>
                  <a:lnTo>
                    <a:pt x="14" y="17"/>
                  </a:lnTo>
                  <a:lnTo>
                    <a:pt x="17" y="1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724" y="3470"/>
              <a:ext cx="14" cy="38"/>
            </a:xfrm>
            <a:custGeom>
              <a:rect b="b" l="l" r="r" t="t"/>
              <a:pathLst>
                <a:path extrusionOk="0" h="38" w="14">
                  <a:moveTo>
                    <a:pt x="0" y="0"/>
                  </a:moveTo>
                  <a:lnTo>
                    <a:pt x="0" y="38"/>
                  </a:lnTo>
                  <a:lnTo>
                    <a:pt x="1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724" y="3470"/>
              <a:ext cx="14" cy="38"/>
            </a:xfrm>
            <a:custGeom>
              <a:rect b="b" l="l" r="r" t="t"/>
              <a:pathLst>
                <a:path extrusionOk="0" h="38" w="14">
                  <a:moveTo>
                    <a:pt x="0" y="0"/>
                  </a:moveTo>
                  <a:lnTo>
                    <a:pt x="0" y="38"/>
                  </a:lnTo>
                  <a:lnTo>
                    <a:pt x="14" y="1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5"/>
            <p:cNvSpPr txBox="1"/>
            <p:nvPr/>
          </p:nvSpPr>
          <p:spPr>
            <a:xfrm>
              <a:off x="724" y="3508"/>
              <a:ext cx="1" cy="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724" y="3508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51" name="Google Shape;1151;p45"/>
            <p:cNvCxnSpPr/>
            <p:nvPr/>
          </p:nvCxnSpPr>
          <p:spPr>
            <a:xfrm rot="10800000">
              <a:off x="724" y="3467"/>
              <a:ext cx="17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52" name="Google Shape;1152;p45"/>
            <p:cNvCxnSpPr/>
            <p:nvPr/>
          </p:nvCxnSpPr>
          <p:spPr>
            <a:xfrm>
              <a:off x="724" y="3467"/>
              <a:ext cx="1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53" name="Google Shape;1153;p45"/>
            <p:cNvCxnSpPr/>
            <p:nvPr/>
          </p:nvCxnSpPr>
          <p:spPr>
            <a:xfrm flipH="1" rot="10800000">
              <a:off x="724" y="3477"/>
              <a:ext cx="17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54" name="Google Shape;1154;p45"/>
            <p:cNvSpPr/>
            <p:nvPr/>
          </p:nvSpPr>
          <p:spPr>
            <a:xfrm>
              <a:off x="724" y="3556"/>
              <a:ext cx="14" cy="11"/>
            </a:xfrm>
            <a:custGeom>
              <a:rect b="b" l="l" r="r" t="t"/>
              <a:pathLst>
                <a:path extrusionOk="0" h="11" w="14">
                  <a:moveTo>
                    <a:pt x="0" y="11"/>
                  </a:moveTo>
                  <a:lnTo>
                    <a:pt x="0" y="0"/>
                  </a:lnTo>
                  <a:lnTo>
                    <a:pt x="14" y="7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724" y="3556"/>
              <a:ext cx="14" cy="11"/>
            </a:xfrm>
            <a:custGeom>
              <a:rect b="b" l="l" r="r" t="t"/>
              <a:pathLst>
                <a:path extrusionOk="0" h="11" w="14">
                  <a:moveTo>
                    <a:pt x="0" y="11"/>
                  </a:moveTo>
                  <a:lnTo>
                    <a:pt x="0" y="0"/>
                  </a:lnTo>
                  <a:lnTo>
                    <a:pt x="14" y="7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56" name="Google Shape;1156;p45"/>
            <p:cNvCxnSpPr/>
            <p:nvPr/>
          </p:nvCxnSpPr>
          <p:spPr>
            <a:xfrm flipH="1">
              <a:off x="724" y="3563"/>
              <a:ext cx="1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57" name="Google Shape;1157;p45"/>
            <p:cNvCxnSpPr/>
            <p:nvPr/>
          </p:nvCxnSpPr>
          <p:spPr>
            <a:xfrm flipH="1" rot="10800000">
              <a:off x="724" y="3556"/>
              <a:ext cx="1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58" name="Google Shape;1158;p45"/>
            <p:cNvCxnSpPr/>
            <p:nvPr/>
          </p:nvCxnSpPr>
          <p:spPr>
            <a:xfrm>
              <a:off x="724" y="3556"/>
              <a:ext cx="1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59" name="Google Shape;1159;p45"/>
            <p:cNvSpPr/>
            <p:nvPr/>
          </p:nvSpPr>
          <p:spPr>
            <a:xfrm>
              <a:off x="769" y="3401"/>
              <a:ext cx="41" cy="34"/>
            </a:xfrm>
            <a:custGeom>
              <a:rect b="b" l="l" r="r" t="t"/>
              <a:pathLst>
                <a:path extrusionOk="0" h="34" w="41">
                  <a:moveTo>
                    <a:pt x="3" y="0"/>
                  </a:moveTo>
                  <a:lnTo>
                    <a:pt x="41" y="10"/>
                  </a:lnTo>
                  <a:lnTo>
                    <a:pt x="0" y="3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769" y="3401"/>
              <a:ext cx="41" cy="34"/>
            </a:xfrm>
            <a:custGeom>
              <a:rect b="b" l="l" r="r" t="t"/>
              <a:pathLst>
                <a:path extrusionOk="0" h="34" w="41">
                  <a:moveTo>
                    <a:pt x="3" y="0"/>
                  </a:moveTo>
                  <a:lnTo>
                    <a:pt x="41" y="10"/>
                  </a:lnTo>
                  <a:lnTo>
                    <a:pt x="0" y="34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717" y="3387"/>
              <a:ext cx="55" cy="73"/>
            </a:xfrm>
            <a:custGeom>
              <a:rect b="b" l="l" r="r" t="t"/>
              <a:pathLst>
                <a:path extrusionOk="0" h="73" w="55">
                  <a:moveTo>
                    <a:pt x="7" y="73"/>
                  </a:moveTo>
                  <a:lnTo>
                    <a:pt x="0" y="0"/>
                  </a:lnTo>
                  <a:lnTo>
                    <a:pt x="55" y="14"/>
                  </a:lnTo>
                  <a:lnTo>
                    <a:pt x="52" y="48"/>
                  </a:lnTo>
                  <a:lnTo>
                    <a:pt x="7" y="7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717" y="3387"/>
              <a:ext cx="55" cy="73"/>
            </a:xfrm>
            <a:custGeom>
              <a:rect b="b" l="l" r="r" t="t"/>
              <a:pathLst>
                <a:path extrusionOk="0" h="73" w="55">
                  <a:moveTo>
                    <a:pt x="7" y="73"/>
                  </a:moveTo>
                  <a:lnTo>
                    <a:pt x="0" y="0"/>
                  </a:lnTo>
                  <a:lnTo>
                    <a:pt x="55" y="14"/>
                  </a:lnTo>
                  <a:lnTo>
                    <a:pt x="52" y="48"/>
                  </a:lnTo>
                  <a:lnTo>
                    <a:pt x="7" y="7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3" name="Google Shape;1163;p45"/>
            <p:cNvCxnSpPr/>
            <p:nvPr/>
          </p:nvCxnSpPr>
          <p:spPr>
            <a:xfrm flipH="1">
              <a:off x="724" y="3411"/>
              <a:ext cx="86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64" name="Google Shape;1164;p45"/>
            <p:cNvCxnSpPr/>
            <p:nvPr/>
          </p:nvCxnSpPr>
          <p:spPr>
            <a:xfrm rot="10800000">
              <a:off x="717" y="3387"/>
              <a:ext cx="7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65" name="Google Shape;1165;p45"/>
            <p:cNvCxnSpPr/>
            <p:nvPr/>
          </p:nvCxnSpPr>
          <p:spPr>
            <a:xfrm>
              <a:off x="717" y="3387"/>
              <a:ext cx="93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66" name="Google Shape;1166;p45"/>
            <p:cNvSpPr/>
            <p:nvPr/>
          </p:nvSpPr>
          <p:spPr>
            <a:xfrm>
              <a:off x="769" y="3411"/>
              <a:ext cx="45" cy="24"/>
            </a:xfrm>
            <a:custGeom>
              <a:rect b="b" l="l" r="r" t="t"/>
              <a:pathLst>
                <a:path extrusionOk="0" h="24" w="45">
                  <a:moveTo>
                    <a:pt x="14" y="21"/>
                  </a:moveTo>
                  <a:lnTo>
                    <a:pt x="45" y="4"/>
                  </a:lnTo>
                  <a:lnTo>
                    <a:pt x="41" y="0"/>
                  </a:lnTo>
                  <a:lnTo>
                    <a:pt x="0" y="24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769" y="3411"/>
              <a:ext cx="45" cy="24"/>
            </a:xfrm>
            <a:custGeom>
              <a:rect b="b" l="l" r="r" t="t"/>
              <a:pathLst>
                <a:path extrusionOk="0" h="24" w="45">
                  <a:moveTo>
                    <a:pt x="14" y="21"/>
                  </a:moveTo>
                  <a:lnTo>
                    <a:pt x="45" y="4"/>
                  </a:lnTo>
                  <a:lnTo>
                    <a:pt x="41" y="0"/>
                  </a:lnTo>
                  <a:lnTo>
                    <a:pt x="0" y="24"/>
                  </a:lnTo>
                  <a:lnTo>
                    <a:pt x="14" y="2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724" y="3432"/>
              <a:ext cx="59" cy="35"/>
            </a:xfrm>
            <a:custGeom>
              <a:rect b="b" l="l" r="r" t="t"/>
              <a:pathLst>
                <a:path extrusionOk="0" h="35" w="59">
                  <a:moveTo>
                    <a:pt x="0" y="28"/>
                  </a:moveTo>
                  <a:lnTo>
                    <a:pt x="0" y="35"/>
                  </a:lnTo>
                  <a:lnTo>
                    <a:pt x="59" y="0"/>
                  </a:lnTo>
                  <a:lnTo>
                    <a:pt x="45" y="3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724" y="3432"/>
              <a:ext cx="59" cy="35"/>
            </a:xfrm>
            <a:custGeom>
              <a:rect b="b" l="l" r="r" t="t"/>
              <a:pathLst>
                <a:path extrusionOk="0" h="35" w="59">
                  <a:moveTo>
                    <a:pt x="0" y="28"/>
                  </a:moveTo>
                  <a:lnTo>
                    <a:pt x="0" y="35"/>
                  </a:lnTo>
                  <a:lnTo>
                    <a:pt x="59" y="0"/>
                  </a:lnTo>
                  <a:lnTo>
                    <a:pt x="45" y="3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70" name="Google Shape;1170;p45"/>
            <p:cNvCxnSpPr/>
            <p:nvPr/>
          </p:nvCxnSpPr>
          <p:spPr>
            <a:xfrm flipH="1">
              <a:off x="724" y="3411"/>
              <a:ext cx="86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71" name="Google Shape;1171;p45"/>
            <p:cNvCxnSpPr/>
            <p:nvPr/>
          </p:nvCxnSpPr>
          <p:spPr>
            <a:xfrm>
              <a:off x="724" y="3460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72" name="Google Shape;1172;p45"/>
            <p:cNvCxnSpPr/>
            <p:nvPr/>
          </p:nvCxnSpPr>
          <p:spPr>
            <a:xfrm flipH="1" rot="10800000">
              <a:off x="724" y="3415"/>
              <a:ext cx="90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73" name="Google Shape;1173;p45"/>
            <p:cNvCxnSpPr/>
            <p:nvPr/>
          </p:nvCxnSpPr>
          <p:spPr>
            <a:xfrm rot="10800000">
              <a:off x="810" y="3411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74" name="Google Shape;1174;p45"/>
            <p:cNvSpPr/>
            <p:nvPr/>
          </p:nvSpPr>
          <p:spPr>
            <a:xfrm>
              <a:off x="772" y="3397"/>
              <a:ext cx="45" cy="14"/>
            </a:xfrm>
            <a:custGeom>
              <a:rect b="b" l="l" r="r" t="t"/>
              <a:pathLst>
                <a:path extrusionOk="0" h="14" w="45">
                  <a:moveTo>
                    <a:pt x="0" y="4"/>
                  </a:moveTo>
                  <a:lnTo>
                    <a:pt x="38" y="14"/>
                  </a:lnTo>
                  <a:lnTo>
                    <a:pt x="45" y="14"/>
                  </a:lnTo>
                  <a:lnTo>
                    <a:pt x="7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5"/>
            <p:cNvSpPr/>
            <p:nvPr/>
          </p:nvSpPr>
          <p:spPr>
            <a:xfrm>
              <a:off x="772" y="3397"/>
              <a:ext cx="45" cy="14"/>
            </a:xfrm>
            <a:custGeom>
              <a:rect b="b" l="l" r="r" t="t"/>
              <a:pathLst>
                <a:path extrusionOk="0" h="14" w="45">
                  <a:moveTo>
                    <a:pt x="0" y="4"/>
                  </a:moveTo>
                  <a:lnTo>
                    <a:pt x="38" y="14"/>
                  </a:lnTo>
                  <a:lnTo>
                    <a:pt x="45" y="14"/>
                  </a:lnTo>
                  <a:lnTo>
                    <a:pt x="7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5"/>
            <p:cNvSpPr/>
            <p:nvPr/>
          </p:nvSpPr>
          <p:spPr>
            <a:xfrm>
              <a:off x="717" y="3380"/>
              <a:ext cx="62" cy="21"/>
            </a:xfrm>
            <a:custGeom>
              <a:rect b="b" l="l" r="r" t="t"/>
              <a:pathLst>
                <a:path extrusionOk="0" h="21" w="62">
                  <a:moveTo>
                    <a:pt x="0" y="4"/>
                  </a:moveTo>
                  <a:lnTo>
                    <a:pt x="0" y="7"/>
                  </a:lnTo>
                  <a:lnTo>
                    <a:pt x="55" y="21"/>
                  </a:lnTo>
                  <a:lnTo>
                    <a:pt x="62" y="17"/>
                  </a:lnTo>
                  <a:lnTo>
                    <a:pt x="7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717" y="3380"/>
              <a:ext cx="62" cy="21"/>
            </a:xfrm>
            <a:custGeom>
              <a:rect b="b" l="l" r="r" t="t"/>
              <a:pathLst>
                <a:path extrusionOk="0" h="21" w="62">
                  <a:moveTo>
                    <a:pt x="0" y="4"/>
                  </a:moveTo>
                  <a:lnTo>
                    <a:pt x="0" y="7"/>
                  </a:lnTo>
                  <a:lnTo>
                    <a:pt x="55" y="21"/>
                  </a:lnTo>
                  <a:lnTo>
                    <a:pt x="62" y="17"/>
                  </a:lnTo>
                  <a:lnTo>
                    <a:pt x="7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713" y="3377"/>
              <a:ext cx="11" cy="7"/>
            </a:xfrm>
            <a:custGeom>
              <a:rect b="b" l="l" r="r" t="t"/>
              <a:pathLst>
                <a:path extrusionOk="0" h="7" w="11">
                  <a:moveTo>
                    <a:pt x="0" y="0"/>
                  </a:moveTo>
                  <a:lnTo>
                    <a:pt x="4" y="7"/>
                  </a:lnTo>
                  <a:lnTo>
                    <a:pt x="11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713" y="3377"/>
              <a:ext cx="11" cy="7"/>
            </a:xfrm>
            <a:custGeom>
              <a:rect b="b" l="l" r="r" t="t"/>
              <a:pathLst>
                <a:path extrusionOk="0" h="7" w="11">
                  <a:moveTo>
                    <a:pt x="0" y="0"/>
                  </a:moveTo>
                  <a:lnTo>
                    <a:pt x="4" y="7"/>
                  </a:lnTo>
                  <a:lnTo>
                    <a:pt x="11" y="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0" name="Google Shape;1180;p45"/>
            <p:cNvCxnSpPr/>
            <p:nvPr/>
          </p:nvCxnSpPr>
          <p:spPr>
            <a:xfrm rot="10800000">
              <a:off x="713" y="3377"/>
              <a:ext cx="104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81" name="Google Shape;1181;p45"/>
            <p:cNvCxnSpPr/>
            <p:nvPr/>
          </p:nvCxnSpPr>
          <p:spPr>
            <a:xfrm>
              <a:off x="713" y="3377"/>
              <a:ext cx="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82" name="Google Shape;1182;p45"/>
            <p:cNvCxnSpPr/>
            <p:nvPr/>
          </p:nvCxnSpPr>
          <p:spPr>
            <a:xfrm>
              <a:off x="717" y="3387"/>
              <a:ext cx="93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83" name="Google Shape;1183;p45"/>
            <p:cNvCxnSpPr/>
            <p:nvPr/>
          </p:nvCxnSpPr>
          <p:spPr>
            <a:xfrm>
              <a:off x="810" y="3411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84" name="Google Shape;1184;p45"/>
            <p:cNvSpPr/>
            <p:nvPr/>
          </p:nvSpPr>
          <p:spPr>
            <a:xfrm>
              <a:off x="821" y="3750"/>
              <a:ext cx="34" cy="14"/>
            </a:xfrm>
            <a:custGeom>
              <a:rect b="b" l="l" r="r" t="t"/>
              <a:pathLst>
                <a:path extrusionOk="0" h="14" w="34">
                  <a:moveTo>
                    <a:pt x="27" y="14"/>
                  </a:moveTo>
                  <a:lnTo>
                    <a:pt x="34" y="10"/>
                  </a:lnTo>
                  <a:lnTo>
                    <a:pt x="0" y="0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5" name="Google Shape;1185;p45"/>
          <p:cNvGrpSpPr/>
          <p:nvPr/>
        </p:nvGrpSpPr>
        <p:grpSpPr>
          <a:xfrm>
            <a:off x="1127125" y="5102225"/>
            <a:ext cx="768350" cy="873125"/>
            <a:chOff x="710" y="3214"/>
            <a:chExt cx="484" cy="550"/>
          </a:xfrm>
        </p:grpSpPr>
        <p:sp>
          <p:nvSpPr>
            <p:cNvPr id="1186" name="Google Shape;1186;p45"/>
            <p:cNvSpPr/>
            <p:nvPr/>
          </p:nvSpPr>
          <p:spPr>
            <a:xfrm>
              <a:off x="821" y="3750"/>
              <a:ext cx="34" cy="14"/>
            </a:xfrm>
            <a:custGeom>
              <a:rect b="b" l="l" r="r" t="t"/>
              <a:pathLst>
                <a:path extrusionOk="0" h="14" w="34">
                  <a:moveTo>
                    <a:pt x="27" y="14"/>
                  </a:moveTo>
                  <a:lnTo>
                    <a:pt x="34" y="10"/>
                  </a:lnTo>
                  <a:lnTo>
                    <a:pt x="0" y="0"/>
                  </a:lnTo>
                  <a:lnTo>
                    <a:pt x="27" y="1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7" name="Google Shape;1187;p45"/>
            <p:cNvCxnSpPr/>
            <p:nvPr/>
          </p:nvCxnSpPr>
          <p:spPr>
            <a:xfrm>
              <a:off x="821" y="3750"/>
              <a:ext cx="2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88" name="Google Shape;1188;p45"/>
            <p:cNvCxnSpPr/>
            <p:nvPr/>
          </p:nvCxnSpPr>
          <p:spPr>
            <a:xfrm flipH="1" rot="10800000">
              <a:off x="848" y="3760"/>
              <a:ext cx="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89" name="Google Shape;1189;p45"/>
            <p:cNvCxnSpPr/>
            <p:nvPr/>
          </p:nvCxnSpPr>
          <p:spPr>
            <a:xfrm rot="10800000">
              <a:off x="821" y="3750"/>
              <a:ext cx="3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190" name="Google Shape;1190;p45"/>
            <p:cNvSpPr txBox="1"/>
            <p:nvPr/>
          </p:nvSpPr>
          <p:spPr>
            <a:xfrm>
              <a:off x="1139" y="3439"/>
              <a:ext cx="3" cy="1"/>
            </a:xfrm>
            <a:prstGeom prst="rect">
              <a:avLst/>
            </a:pr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5"/>
            <p:cNvSpPr/>
            <p:nvPr/>
          </p:nvSpPr>
          <p:spPr>
            <a:xfrm>
              <a:off x="1139" y="3439"/>
              <a:ext cx="3" cy="1"/>
            </a:xfrm>
            <a:custGeom>
              <a:rect b="b" l="l" r="r" t="t"/>
              <a:pathLst>
                <a:path extrusionOk="0" h="1"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5"/>
            <p:cNvSpPr/>
            <p:nvPr/>
          </p:nvSpPr>
          <p:spPr>
            <a:xfrm>
              <a:off x="1125" y="3439"/>
              <a:ext cx="58" cy="28"/>
            </a:xfrm>
            <a:custGeom>
              <a:rect b="b" l="l" r="r" t="t"/>
              <a:pathLst>
                <a:path extrusionOk="0" h="28" w="58">
                  <a:moveTo>
                    <a:pt x="0" y="28"/>
                  </a:moveTo>
                  <a:lnTo>
                    <a:pt x="14" y="0"/>
                  </a:lnTo>
                  <a:lnTo>
                    <a:pt x="17" y="0"/>
                  </a:lnTo>
                  <a:lnTo>
                    <a:pt x="58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1125" y="3439"/>
              <a:ext cx="58" cy="28"/>
            </a:xfrm>
            <a:custGeom>
              <a:rect b="b" l="l" r="r" t="t"/>
              <a:pathLst>
                <a:path extrusionOk="0" h="28" w="58">
                  <a:moveTo>
                    <a:pt x="0" y="28"/>
                  </a:moveTo>
                  <a:lnTo>
                    <a:pt x="14" y="0"/>
                  </a:lnTo>
                  <a:lnTo>
                    <a:pt x="17" y="0"/>
                  </a:lnTo>
                  <a:lnTo>
                    <a:pt x="58" y="0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1114" y="3439"/>
              <a:ext cx="80" cy="52"/>
            </a:xfrm>
            <a:custGeom>
              <a:rect b="b" l="l" r="r" t="t"/>
              <a:pathLst>
                <a:path extrusionOk="0" h="52" w="80">
                  <a:moveTo>
                    <a:pt x="18" y="45"/>
                  </a:moveTo>
                  <a:lnTo>
                    <a:pt x="0" y="52"/>
                  </a:lnTo>
                  <a:lnTo>
                    <a:pt x="11" y="28"/>
                  </a:lnTo>
                  <a:lnTo>
                    <a:pt x="69" y="0"/>
                  </a:lnTo>
                  <a:lnTo>
                    <a:pt x="80" y="0"/>
                  </a:lnTo>
                  <a:lnTo>
                    <a:pt x="69" y="21"/>
                  </a:lnTo>
                  <a:lnTo>
                    <a:pt x="18" y="45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1114" y="3439"/>
              <a:ext cx="80" cy="52"/>
            </a:xfrm>
            <a:custGeom>
              <a:rect b="b" l="l" r="r" t="t"/>
              <a:pathLst>
                <a:path extrusionOk="0" h="52" w="80">
                  <a:moveTo>
                    <a:pt x="18" y="45"/>
                  </a:moveTo>
                  <a:lnTo>
                    <a:pt x="0" y="52"/>
                  </a:lnTo>
                  <a:lnTo>
                    <a:pt x="11" y="28"/>
                  </a:lnTo>
                  <a:lnTo>
                    <a:pt x="69" y="0"/>
                  </a:lnTo>
                  <a:lnTo>
                    <a:pt x="80" y="0"/>
                  </a:lnTo>
                  <a:lnTo>
                    <a:pt x="69" y="21"/>
                  </a:lnTo>
                  <a:lnTo>
                    <a:pt x="18" y="45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1132" y="3460"/>
              <a:ext cx="51" cy="24"/>
            </a:xfrm>
            <a:custGeom>
              <a:rect b="b" l="l" r="r" t="t"/>
              <a:pathLst>
                <a:path extrusionOk="0" h="24" w="51">
                  <a:moveTo>
                    <a:pt x="48" y="7"/>
                  </a:moveTo>
                  <a:lnTo>
                    <a:pt x="0" y="24"/>
                  </a:lnTo>
                  <a:lnTo>
                    <a:pt x="51" y="0"/>
                  </a:lnTo>
                  <a:lnTo>
                    <a:pt x="48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5"/>
            <p:cNvSpPr/>
            <p:nvPr/>
          </p:nvSpPr>
          <p:spPr>
            <a:xfrm>
              <a:off x="1132" y="3460"/>
              <a:ext cx="51" cy="24"/>
            </a:xfrm>
            <a:custGeom>
              <a:rect b="b" l="l" r="r" t="t"/>
              <a:pathLst>
                <a:path extrusionOk="0" h="24" w="51">
                  <a:moveTo>
                    <a:pt x="48" y="7"/>
                  </a:moveTo>
                  <a:lnTo>
                    <a:pt x="0" y="24"/>
                  </a:lnTo>
                  <a:lnTo>
                    <a:pt x="51" y="0"/>
                  </a:lnTo>
                  <a:lnTo>
                    <a:pt x="48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8" name="Google Shape;1198;p45"/>
            <p:cNvCxnSpPr/>
            <p:nvPr/>
          </p:nvCxnSpPr>
          <p:spPr>
            <a:xfrm flipH="1">
              <a:off x="1180" y="3439"/>
              <a:ext cx="14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199" name="Google Shape;1199;p45"/>
            <p:cNvCxnSpPr/>
            <p:nvPr/>
          </p:nvCxnSpPr>
          <p:spPr>
            <a:xfrm flipH="1">
              <a:off x="1114" y="3467"/>
              <a:ext cx="66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00" name="Google Shape;1200;p45"/>
            <p:cNvCxnSpPr/>
            <p:nvPr/>
          </p:nvCxnSpPr>
          <p:spPr>
            <a:xfrm flipH="1" rot="10800000">
              <a:off x="1114" y="3439"/>
              <a:ext cx="28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01" name="Google Shape;1201;p45"/>
            <p:cNvCxnSpPr/>
            <p:nvPr/>
          </p:nvCxnSpPr>
          <p:spPr>
            <a:xfrm>
              <a:off x="1142" y="3439"/>
              <a:ext cx="52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02" name="Google Shape;1202;p45"/>
            <p:cNvSpPr/>
            <p:nvPr/>
          </p:nvSpPr>
          <p:spPr>
            <a:xfrm>
              <a:off x="1056" y="3435"/>
              <a:ext cx="1" cy="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1056" y="3435"/>
              <a:ext cx="1" cy="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1038" y="3439"/>
              <a:ext cx="38" cy="52"/>
            </a:xfrm>
            <a:custGeom>
              <a:rect b="b" l="l" r="r" t="t"/>
              <a:pathLst>
                <a:path extrusionOk="0" h="52" w="38">
                  <a:moveTo>
                    <a:pt x="38" y="17"/>
                  </a:moveTo>
                  <a:lnTo>
                    <a:pt x="18" y="0"/>
                  </a:lnTo>
                  <a:lnTo>
                    <a:pt x="0" y="52"/>
                  </a:lnTo>
                  <a:lnTo>
                    <a:pt x="38" y="1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1038" y="3439"/>
              <a:ext cx="38" cy="52"/>
            </a:xfrm>
            <a:custGeom>
              <a:rect b="b" l="l" r="r" t="t"/>
              <a:pathLst>
                <a:path extrusionOk="0" h="52" w="38">
                  <a:moveTo>
                    <a:pt x="38" y="17"/>
                  </a:moveTo>
                  <a:lnTo>
                    <a:pt x="18" y="0"/>
                  </a:lnTo>
                  <a:lnTo>
                    <a:pt x="0" y="52"/>
                  </a:lnTo>
                  <a:lnTo>
                    <a:pt x="38" y="1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1028" y="3456"/>
              <a:ext cx="66" cy="83"/>
            </a:xfrm>
            <a:custGeom>
              <a:rect b="b" l="l" r="r" t="t"/>
              <a:pathLst>
                <a:path extrusionOk="0" h="83" w="66">
                  <a:moveTo>
                    <a:pt x="0" y="83"/>
                  </a:moveTo>
                  <a:lnTo>
                    <a:pt x="10" y="76"/>
                  </a:lnTo>
                  <a:lnTo>
                    <a:pt x="66" y="17"/>
                  </a:lnTo>
                  <a:lnTo>
                    <a:pt x="48" y="0"/>
                  </a:lnTo>
                  <a:lnTo>
                    <a:pt x="10" y="35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1028" y="3456"/>
              <a:ext cx="66" cy="83"/>
            </a:xfrm>
            <a:custGeom>
              <a:rect b="b" l="l" r="r" t="t"/>
              <a:pathLst>
                <a:path extrusionOk="0" h="83" w="66">
                  <a:moveTo>
                    <a:pt x="0" y="83"/>
                  </a:moveTo>
                  <a:lnTo>
                    <a:pt x="10" y="76"/>
                  </a:lnTo>
                  <a:lnTo>
                    <a:pt x="66" y="17"/>
                  </a:lnTo>
                  <a:lnTo>
                    <a:pt x="48" y="0"/>
                  </a:lnTo>
                  <a:lnTo>
                    <a:pt x="10" y="35"/>
                  </a:lnTo>
                  <a:lnTo>
                    <a:pt x="0" y="8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1038" y="3473"/>
              <a:ext cx="76" cy="59"/>
            </a:xfrm>
            <a:custGeom>
              <a:rect b="b" l="l" r="r" t="t"/>
              <a:pathLst>
                <a:path extrusionOk="0" h="59" w="76">
                  <a:moveTo>
                    <a:pt x="0" y="59"/>
                  </a:moveTo>
                  <a:lnTo>
                    <a:pt x="76" y="18"/>
                  </a:lnTo>
                  <a:lnTo>
                    <a:pt x="56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5"/>
            <p:cNvSpPr/>
            <p:nvPr/>
          </p:nvSpPr>
          <p:spPr>
            <a:xfrm>
              <a:off x="1038" y="3473"/>
              <a:ext cx="76" cy="59"/>
            </a:xfrm>
            <a:custGeom>
              <a:rect b="b" l="l" r="r" t="t"/>
              <a:pathLst>
                <a:path extrusionOk="0" h="59" w="76">
                  <a:moveTo>
                    <a:pt x="0" y="59"/>
                  </a:moveTo>
                  <a:lnTo>
                    <a:pt x="76" y="18"/>
                  </a:lnTo>
                  <a:lnTo>
                    <a:pt x="56" y="0"/>
                  </a:lnTo>
                  <a:lnTo>
                    <a:pt x="0" y="59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0" name="Google Shape;1210;p45"/>
            <p:cNvCxnSpPr/>
            <p:nvPr/>
          </p:nvCxnSpPr>
          <p:spPr>
            <a:xfrm flipH="1">
              <a:off x="1028" y="3435"/>
              <a:ext cx="28" cy="10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11" name="Google Shape;1211;p45"/>
            <p:cNvCxnSpPr/>
            <p:nvPr/>
          </p:nvCxnSpPr>
          <p:spPr>
            <a:xfrm flipH="1" rot="10800000">
              <a:off x="1028" y="3491"/>
              <a:ext cx="86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12" name="Google Shape;1212;p45"/>
            <p:cNvCxnSpPr/>
            <p:nvPr/>
          </p:nvCxnSpPr>
          <p:spPr>
            <a:xfrm rot="10800000">
              <a:off x="1056" y="3435"/>
              <a:ext cx="58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13" name="Google Shape;1213;p45"/>
            <p:cNvSpPr txBox="1"/>
            <p:nvPr/>
          </p:nvSpPr>
          <p:spPr>
            <a:xfrm>
              <a:off x="1028" y="3539"/>
              <a:ext cx="1" cy="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1028" y="3539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5" name="Google Shape;1215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16" name="Google Shape;1216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17" name="Google Shape;1217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18" name="Google Shape;1218;p45"/>
            <p:cNvSpPr txBox="1"/>
            <p:nvPr/>
          </p:nvSpPr>
          <p:spPr>
            <a:xfrm>
              <a:off x="1028" y="3539"/>
              <a:ext cx="1" cy="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1028" y="3539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0" name="Google Shape;1220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21" name="Google Shape;1221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22" name="Google Shape;1222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23" name="Google Shape;1223;p45"/>
            <p:cNvSpPr/>
            <p:nvPr/>
          </p:nvSpPr>
          <p:spPr>
            <a:xfrm>
              <a:off x="900" y="3632"/>
              <a:ext cx="31" cy="32"/>
            </a:xfrm>
            <a:custGeom>
              <a:rect b="b" l="l" r="r" t="t"/>
              <a:pathLst>
                <a:path extrusionOk="0" h="32" w="31">
                  <a:moveTo>
                    <a:pt x="31" y="21"/>
                  </a:moveTo>
                  <a:lnTo>
                    <a:pt x="24" y="32"/>
                  </a:lnTo>
                  <a:lnTo>
                    <a:pt x="0" y="0"/>
                  </a:lnTo>
                  <a:lnTo>
                    <a:pt x="31" y="14"/>
                  </a:lnTo>
                  <a:lnTo>
                    <a:pt x="31" y="2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900" y="3632"/>
              <a:ext cx="31" cy="32"/>
            </a:xfrm>
            <a:custGeom>
              <a:rect b="b" l="l" r="r" t="t"/>
              <a:pathLst>
                <a:path extrusionOk="0" h="32" w="31">
                  <a:moveTo>
                    <a:pt x="31" y="21"/>
                  </a:moveTo>
                  <a:lnTo>
                    <a:pt x="24" y="32"/>
                  </a:lnTo>
                  <a:lnTo>
                    <a:pt x="0" y="0"/>
                  </a:lnTo>
                  <a:lnTo>
                    <a:pt x="31" y="14"/>
                  </a:lnTo>
                  <a:lnTo>
                    <a:pt x="31" y="2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931" y="3646"/>
              <a:ext cx="7" cy="7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931" y="3646"/>
              <a:ext cx="7" cy="7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7" name="Google Shape;1227;p45"/>
            <p:cNvCxnSpPr/>
            <p:nvPr/>
          </p:nvCxnSpPr>
          <p:spPr>
            <a:xfrm>
              <a:off x="900" y="3632"/>
              <a:ext cx="3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28" name="Google Shape;1228;p45"/>
            <p:cNvCxnSpPr/>
            <p:nvPr/>
          </p:nvCxnSpPr>
          <p:spPr>
            <a:xfrm flipH="1">
              <a:off x="924" y="3646"/>
              <a:ext cx="14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29" name="Google Shape;1229;p45"/>
            <p:cNvCxnSpPr/>
            <p:nvPr/>
          </p:nvCxnSpPr>
          <p:spPr>
            <a:xfrm rot="10800000">
              <a:off x="900" y="3632"/>
              <a:ext cx="24" cy="3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30" name="Google Shape;1230;p45"/>
            <p:cNvSpPr/>
            <p:nvPr/>
          </p:nvSpPr>
          <p:spPr>
            <a:xfrm>
              <a:off x="900" y="3632"/>
              <a:ext cx="24" cy="35"/>
            </a:xfrm>
            <a:custGeom>
              <a:rect b="b" l="l" r="r" t="t"/>
              <a:pathLst>
                <a:path extrusionOk="0" h="35" w="24">
                  <a:moveTo>
                    <a:pt x="24" y="32"/>
                  </a:moveTo>
                  <a:lnTo>
                    <a:pt x="21" y="35"/>
                  </a:lnTo>
                  <a:lnTo>
                    <a:pt x="0" y="0"/>
                  </a:lnTo>
                  <a:lnTo>
                    <a:pt x="24" y="32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900" y="3632"/>
              <a:ext cx="24" cy="35"/>
            </a:xfrm>
            <a:custGeom>
              <a:rect b="b" l="l" r="r" t="t"/>
              <a:pathLst>
                <a:path extrusionOk="0" h="35" w="24">
                  <a:moveTo>
                    <a:pt x="24" y="32"/>
                  </a:moveTo>
                  <a:lnTo>
                    <a:pt x="21" y="35"/>
                  </a:lnTo>
                  <a:lnTo>
                    <a:pt x="0" y="0"/>
                  </a:lnTo>
                  <a:lnTo>
                    <a:pt x="24" y="32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2" name="Google Shape;1232;p45"/>
            <p:cNvCxnSpPr/>
            <p:nvPr/>
          </p:nvCxnSpPr>
          <p:spPr>
            <a:xfrm>
              <a:off x="900" y="3632"/>
              <a:ext cx="24" cy="3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33" name="Google Shape;1233;p45"/>
            <p:cNvCxnSpPr/>
            <p:nvPr/>
          </p:nvCxnSpPr>
          <p:spPr>
            <a:xfrm flipH="1">
              <a:off x="921" y="3664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34" name="Google Shape;1234;p45"/>
            <p:cNvCxnSpPr/>
            <p:nvPr/>
          </p:nvCxnSpPr>
          <p:spPr>
            <a:xfrm rot="10800000">
              <a:off x="900" y="3632"/>
              <a:ext cx="21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35" name="Google Shape;1235;p45"/>
            <p:cNvSpPr txBox="1"/>
            <p:nvPr/>
          </p:nvSpPr>
          <p:spPr>
            <a:xfrm>
              <a:off x="1028" y="3539"/>
              <a:ext cx="1" cy="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1028" y="3539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7" name="Google Shape;1237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38" name="Google Shape;1238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39" name="Google Shape;1239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40" name="Google Shape;1240;p45"/>
            <p:cNvSpPr/>
            <p:nvPr/>
          </p:nvSpPr>
          <p:spPr>
            <a:xfrm>
              <a:off x="886" y="3577"/>
              <a:ext cx="38" cy="49"/>
            </a:xfrm>
            <a:custGeom>
              <a:rect b="b" l="l" r="r" t="t"/>
              <a:pathLst>
                <a:path extrusionOk="0" h="49" w="38">
                  <a:moveTo>
                    <a:pt x="38" y="11"/>
                  </a:moveTo>
                  <a:lnTo>
                    <a:pt x="0" y="0"/>
                  </a:lnTo>
                  <a:lnTo>
                    <a:pt x="14" y="49"/>
                  </a:lnTo>
                  <a:lnTo>
                    <a:pt x="38" y="1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886" y="3577"/>
              <a:ext cx="38" cy="49"/>
            </a:xfrm>
            <a:custGeom>
              <a:rect b="b" l="l" r="r" t="t"/>
              <a:pathLst>
                <a:path extrusionOk="0" h="49" w="38">
                  <a:moveTo>
                    <a:pt x="38" y="11"/>
                  </a:moveTo>
                  <a:lnTo>
                    <a:pt x="0" y="0"/>
                  </a:lnTo>
                  <a:lnTo>
                    <a:pt x="14" y="49"/>
                  </a:lnTo>
                  <a:lnTo>
                    <a:pt x="38" y="1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900" y="3588"/>
              <a:ext cx="62" cy="58"/>
            </a:xfrm>
            <a:custGeom>
              <a:rect b="b" l="l" r="r" t="t"/>
              <a:pathLst>
                <a:path extrusionOk="0" h="58" w="62">
                  <a:moveTo>
                    <a:pt x="62" y="10"/>
                  </a:moveTo>
                  <a:lnTo>
                    <a:pt x="24" y="0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31" y="58"/>
                  </a:lnTo>
                  <a:lnTo>
                    <a:pt x="62" y="1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900" y="3588"/>
              <a:ext cx="62" cy="58"/>
            </a:xfrm>
            <a:custGeom>
              <a:rect b="b" l="l" r="r" t="t"/>
              <a:pathLst>
                <a:path extrusionOk="0" h="58" w="62">
                  <a:moveTo>
                    <a:pt x="62" y="10"/>
                  </a:moveTo>
                  <a:lnTo>
                    <a:pt x="24" y="0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31" y="58"/>
                  </a:lnTo>
                  <a:lnTo>
                    <a:pt x="62" y="1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931" y="3598"/>
              <a:ext cx="38" cy="48"/>
            </a:xfrm>
            <a:custGeom>
              <a:rect b="b" l="l" r="r" t="t"/>
              <a:pathLst>
                <a:path extrusionOk="0" h="48" w="38">
                  <a:moveTo>
                    <a:pt x="7" y="48"/>
                  </a:moveTo>
                  <a:lnTo>
                    <a:pt x="38" y="0"/>
                  </a:lnTo>
                  <a:lnTo>
                    <a:pt x="31" y="0"/>
                  </a:lnTo>
                  <a:lnTo>
                    <a:pt x="0" y="48"/>
                  </a:lnTo>
                  <a:lnTo>
                    <a:pt x="7" y="4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931" y="3598"/>
              <a:ext cx="38" cy="48"/>
            </a:xfrm>
            <a:custGeom>
              <a:rect b="b" l="l" r="r" t="t"/>
              <a:pathLst>
                <a:path extrusionOk="0" h="48" w="38">
                  <a:moveTo>
                    <a:pt x="7" y="48"/>
                  </a:moveTo>
                  <a:lnTo>
                    <a:pt x="38" y="0"/>
                  </a:lnTo>
                  <a:lnTo>
                    <a:pt x="31" y="0"/>
                  </a:lnTo>
                  <a:lnTo>
                    <a:pt x="0" y="48"/>
                  </a:lnTo>
                  <a:lnTo>
                    <a:pt x="7" y="4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46" name="Google Shape;1246;p45"/>
            <p:cNvCxnSpPr/>
            <p:nvPr/>
          </p:nvCxnSpPr>
          <p:spPr>
            <a:xfrm>
              <a:off x="900" y="3632"/>
              <a:ext cx="3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47" name="Google Shape;1247;p45"/>
            <p:cNvCxnSpPr/>
            <p:nvPr/>
          </p:nvCxnSpPr>
          <p:spPr>
            <a:xfrm flipH="1" rot="10800000">
              <a:off x="938" y="3598"/>
              <a:ext cx="31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48" name="Google Shape;1248;p45"/>
            <p:cNvCxnSpPr/>
            <p:nvPr/>
          </p:nvCxnSpPr>
          <p:spPr>
            <a:xfrm rot="10800000">
              <a:off x="886" y="3577"/>
              <a:ext cx="83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49" name="Google Shape;1249;p45"/>
            <p:cNvCxnSpPr/>
            <p:nvPr/>
          </p:nvCxnSpPr>
          <p:spPr>
            <a:xfrm>
              <a:off x="886" y="3577"/>
              <a:ext cx="14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50" name="Google Shape;1250;p45"/>
            <p:cNvSpPr/>
            <p:nvPr/>
          </p:nvSpPr>
          <p:spPr>
            <a:xfrm>
              <a:off x="928" y="3518"/>
              <a:ext cx="34" cy="35"/>
            </a:xfrm>
            <a:custGeom>
              <a:rect b="b" l="l" r="r" t="t"/>
              <a:pathLst>
                <a:path extrusionOk="0" h="35" w="34">
                  <a:moveTo>
                    <a:pt x="34" y="7"/>
                  </a:moveTo>
                  <a:lnTo>
                    <a:pt x="0" y="0"/>
                  </a:lnTo>
                  <a:lnTo>
                    <a:pt x="20" y="35"/>
                  </a:lnTo>
                  <a:lnTo>
                    <a:pt x="34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928" y="3518"/>
              <a:ext cx="34" cy="35"/>
            </a:xfrm>
            <a:custGeom>
              <a:rect b="b" l="l" r="r" t="t"/>
              <a:pathLst>
                <a:path extrusionOk="0" h="35" w="34">
                  <a:moveTo>
                    <a:pt x="34" y="7"/>
                  </a:moveTo>
                  <a:lnTo>
                    <a:pt x="0" y="0"/>
                  </a:lnTo>
                  <a:lnTo>
                    <a:pt x="20" y="35"/>
                  </a:lnTo>
                  <a:lnTo>
                    <a:pt x="34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948" y="3525"/>
              <a:ext cx="49" cy="66"/>
            </a:xfrm>
            <a:custGeom>
              <a:rect b="b" l="l" r="r" t="t"/>
              <a:pathLst>
                <a:path extrusionOk="0" h="66" w="49">
                  <a:moveTo>
                    <a:pt x="49" y="7"/>
                  </a:moveTo>
                  <a:lnTo>
                    <a:pt x="14" y="0"/>
                  </a:lnTo>
                  <a:lnTo>
                    <a:pt x="0" y="28"/>
                  </a:lnTo>
                  <a:lnTo>
                    <a:pt x="18" y="66"/>
                  </a:lnTo>
                  <a:lnTo>
                    <a:pt x="49" y="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948" y="3525"/>
              <a:ext cx="49" cy="66"/>
            </a:xfrm>
            <a:custGeom>
              <a:rect b="b" l="l" r="r" t="t"/>
              <a:pathLst>
                <a:path extrusionOk="0" h="66" w="49">
                  <a:moveTo>
                    <a:pt x="49" y="7"/>
                  </a:moveTo>
                  <a:lnTo>
                    <a:pt x="14" y="0"/>
                  </a:lnTo>
                  <a:lnTo>
                    <a:pt x="0" y="28"/>
                  </a:lnTo>
                  <a:lnTo>
                    <a:pt x="18" y="66"/>
                  </a:lnTo>
                  <a:lnTo>
                    <a:pt x="49" y="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966" y="3532"/>
              <a:ext cx="62" cy="66"/>
            </a:xfrm>
            <a:custGeom>
              <a:rect b="b" l="l" r="r" t="t"/>
              <a:pathLst>
                <a:path extrusionOk="0" h="66" w="62">
                  <a:moveTo>
                    <a:pt x="3" y="66"/>
                  </a:moveTo>
                  <a:lnTo>
                    <a:pt x="62" y="7"/>
                  </a:lnTo>
                  <a:lnTo>
                    <a:pt x="31" y="0"/>
                  </a:lnTo>
                  <a:lnTo>
                    <a:pt x="0" y="59"/>
                  </a:lnTo>
                  <a:lnTo>
                    <a:pt x="3" y="66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966" y="3532"/>
              <a:ext cx="62" cy="66"/>
            </a:xfrm>
            <a:custGeom>
              <a:rect b="b" l="l" r="r" t="t"/>
              <a:pathLst>
                <a:path extrusionOk="0" h="66" w="62">
                  <a:moveTo>
                    <a:pt x="3" y="66"/>
                  </a:moveTo>
                  <a:lnTo>
                    <a:pt x="62" y="7"/>
                  </a:lnTo>
                  <a:lnTo>
                    <a:pt x="31" y="0"/>
                  </a:lnTo>
                  <a:lnTo>
                    <a:pt x="0" y="59"/>
                  </a:lnTo>
                  <a:lnTo>
                    <a:pt x="3" y="66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56" name="Google Shape;1256;p45"/>
            <p:cNvCxnSpPr/>
            <p:nvPr/>
          </p:nvCxnSpPr>
          <p:spPr>
            <a:xfrm>
              <a:off x="928" y="3518"/>
              <a:ext cx="41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57" name="Google Shape;1257;p45"/>
            <p:cNvCxnSpPr/>
            <p:nvPr/>
          </p:nvCxnSpPr>
          <p:spPr>
            <a:xfrm flipH="1" rot="10800000">
              <a:off x="969" y="3539"/>
              <a:ext cx="59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58" name="Google Shape;1258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59" name="Google Shape;1259;p45"/>
            <p:cNvCxnSpPr/>
            <p:nvPr/>
          </p:nvCxnSpPr>
          <p:spPr>
            <a:xfrm rot="10800000">
              <a:off x="928" y="3518"/>
              <a:ext cx="100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60" name="Google Shape;1260;p45"/>
            <p:cNvSpPr/>
            <p:nvPr/>
          </p:nvSpPr>
          <p:spPr>
            <a:xfrm>
              <a:off x="990" y="3259"/>
              <a:ext cx="62" cy="90"/>
            </a:xfrm>
            <a:custGeom>
              <a:rect b="b" l="l" r="r" t="t"/>
              <a:pathLst>
                <a:path extrusionOk="0" h="90" w="62">
                  <a:moveTo>
                    <a:pt x="62" y="0"/>
                  </a:moveTo>
                  <a:lnTo>
                    <a:pt x="24" y="90"/>
                  </a:lnTo>
                  <a:lnTo>
                    <a:pt x="0" y="17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990" y="3259"/>
              <a:ext cx="62" cy="90"/>
            </a:xfrm>
            <a:custGeom>
              <a:rect b="b" l="l" r="r" t="t"/>
              <a:pathLst>
                <a:path extrusionOk="0" h="90" w="62">
                  <a:moveTo>
                    <a:pt x="62" y="0"/>
                  </a:moveTo>
                  <a:lnTo>
                    <a:pt x="24" y="90"/>
                  </a:lnTo>
                  <a:lnTo>
                    <a:pt x="0" y="17"/>
                  </a:lnTo>
                  <a:lnTo>
                    <a:pt x="62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2" name="Google Shape;1262;p45"/>
            <p:cNvCxnSpPr/>
            <p:nvPr/>
          </p:nvCxnSpPr>
          <p:spPr>
            <a:xfrm flipH="1" rot="10800000">
              <a:off x="990" y="3259"/>
              <a:ext cx="62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63" name="Google Shape;1263;p45"/>
            <p:cNvCxnSpPr/>
            <p:nvPr/>
          </p:nvCxnSpPr>
          <p:spPr>
            <a:xfrm flipH="1">
              <a:off x="1014" y="3259"/>
              <a:ext cx="38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64" name="Google Shape;1264;p45"/>
            <p:cNvCxnSpPr/>
            <p:nvPr/>
          </p:nvCxnSpPr>
          <p:spPr>
            <a:xfrm rot="10800000">
              <a:off x="990" y="3276"/>
              <a:ext cx="24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65" name="Google Shape;1265;p45"/>
            <p:cNvSpPr/>
            <p:nvPr/>
          </p:nvSpPr>
          <p:spPr>
            <a:xfrm>
              <a:off x="910" y="3242"/>
              <a:ext cx="80" cy="62"/>
            </a:xfrm>
            <a:custGeom>
              <a:rect b="b" l="l" r="r" t="t"/>
              <a:pathLst>
                <a:path extrusionOk="0" h="62" w="80">
                  <a:moveTo>
                    <a:pt x="70" y="0"/>
                  </a:moveTo>
                  <a:lnTo>
                    <a:pt x="80" y="34"/>
                  </a:lnTo>
                  <a:lnTo>
                    <a:pt x="0" y="62"/>
                  </a:lnTo>
                  <a:lnTo>
                    <a:pt x="35" y="1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910" y="3242"/>
              <a:ext cx="80" cy="62"/>
            </a:xfrm>
            <a:custGeom>
              <a:rect b="b" l="l" r="r" t="t"/>
              <a:pathLst>
                <a:path extrusionOk="0" h="62" w="80">
                  <a:moveTo>
                    <a:pt x="70" y="0"/>
                  </a:moveTo>
                  <a:lnTo>
                    <a:pt x="80" y="34"/>
                  </a:lnTo>
                  <a:lnTo>
                    <a:pt x="0" y="62"/>
                  </a:lnTo>
                  <a:lnTo>
                    <a:pt x="35" y="10"/>
                  </a:lnTo>
                  <a:lnTo>
                    <a:pt x="7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945" y="3214"/>
              <a:ext cx="35" cy="38"/>
            </a:xfrm>
            <a:custGeom>
              <a:rect b="b" l="l" r="r" t="t"/>
              <a:pathLst>
                <a:path extrusionOk="0" h="38" w="35">
                  <a:moveTo>
                    <a:pt x="24" y="0"/>
                  </a:moveTo>
                  <a:lnTo>
                    <a:pt x="35" y="28"/>
                  </a:lnTo>
                  <a:lnTo>
                    <a:pt x="0" y="3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945" y="3214"/>
              <a:ext cx="35" cy="38"/>
            </a:xfrm>
            <a:custGeom>
              <a:rect b="b" l="l" r="r" t="t"/>
              <a:pathLst>
                <a:path extrusionOk="0" h="38" w="35">
                  <a:moveTo>
                    <a:pt x="24" y="0"/>
                  </a:moveTo>
                  <a:lnTo>
                    <a:pt x="35" y="28"/>
                  </a:lnTo>
                  <a:lnTo>
                    <a:pt x="0" y="38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9" name="Google Shape;1269;p45"/>
            <p:cNvCxnSpPr/>
            <p:nvPr/>
          </p:nvCxnSpPr>
          <p:spPr>
            <a:xfrm flipH="1" rot="10800000">
              <a:off x="910" y="3214"/>
              <a:ext cx="59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70" name="Google Shape;1270;p45"/>
            <p:cNvCxnSpPr/>
            <p:nvPr/>
          </p:nvCxnSpPr>
          <p:spPr>
            <a:xfrm>
              <a:off x="969" y="3214"/>
              <a:ext cx="21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71" name="Google Shape;1271;p45"/>
            <p:cNvCxnSpPr/>
            <p:nvPr/>
          </p:nvCxnSpPr>
          <p:spPr>
            <a:xfrm flipH="1">
              <a:off x="910" y="3276"/>
              <a:ext cx="80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72" name="Google Shape;1272;p45"/>
            <p:cNvSpPr/>
            <p:nvPr/>
          </p:nvSpPr>
          <p:spPr>
            <a:xfrm>
              <a:off x="903" y="3301"/>
              <a:ext cx="4" cy="7"/>
            </a:xfrm>
            <a:custGeom>
              <a:rect b="b" l="l" r="r" t="t"/>
              <a:pathLst>
                <a:path extrusionOk="0" h="7" w="4">
                  <a:moveTo>
                    <a:pt x="4" y="3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903" y="3301"/>
              <a:ext cx="4" cy="7"/>
            </a:xfrm>
            <a:custGeom>
              <a:rect b="b" l="l" r="r" t="t"/>
              <a:pathLst>
                <a:path extrusionOk="0" h="7" w="4">
                  <a:moveTo>
                    <a:pt x="4" y="3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4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4" name="Google Shape;1274;p45"/>
            <p:cNvCxnSpPr/>
            <p:nvPr/>
          </p:nvCxnSpPr>
          <p:spPr>
            <a:xfrm>
              <a:off x="907" y="3301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75" name="Google Shape;1275;p45"/>
            <p:cNvCxnSpPr/>
            <p:nvPr/>
          </p:nvCxnSpPr>
          <p:spPr>
            <a:xfrm flipH="1">
              <a:off x="903" y="3304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76" name="Google Shape;1276;p45"/>
            <p:cNvCxnSpPr/>
            <p:nvPr/>
          </p:nvCxnSpPr>
          <p:spPr>
            <a:xfrm flipH="1" rot="10800000">
              <a:off x="903" y="3301"/>
              <a:ext cx="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77" name="Google Shape;1277;p45"/>
            <p:cNvSpPr/>
            <p:nvPr/>
          </p:nvSpPr>
          <p:spPr>
            <a:xfrm>
              <a:off x="1011" y="3349"/>
              <a:ext cx="10" cy="17"/>
            </a:xfrm>
            <a:custGeom>
              <a:rect b="b" l="l" r="r" t="t"/>
              <a:pathLst>
                <a:path extrusionOk="0" h="17" w="10">
                  <a:moveTo>
                    <a:pt x="3" y="0"/>
                  </a:moveTo>
                  <a:lnTo>
                    <a:pt x="10" y="14"/>
                  </a:lnTo>
                  <a:lnTo>
                    <a:pt x="0" y="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1011" y="3349"/>
              <a:ext cx="10" cy="17"/>
            </a:xfrm>
            <a:custGeom>
              <a:rect b="b" l="l" r="r" t="t"/>
              <a:pathLst>
                <a:path extrusionOk="0" h="17" w="10">
                  <a:moveTo>
                    <a:pt x="3" y="0"/>
                  </a:moveTo>
                  <a:lnTo>
                    <a:pt x="10" y="14"/>
                  </a:lnTo>
                  <a:lnTo>
                    <a:pt x="0" y="17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9" name="Google Shape;1279;p45"/>
            <p:cNvCxnSpPr/>
            <p:nvPr/>
          </p:nvCxnSpPr>
          <p:spPr>
            <a:xfrm flipH="1" rot="10800000">
              <a:off x="1011" y="3349"/>
              <a:ext cx="3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80" name="Google Shape;1280;p45"/>
            <p:cNvCxnSpPr/>
            <p:nvPr/>
          </p:nvCxnSpPr>
          <p:spPr>
            <a:xfrm>
              <a:off x="1014" y="3349"/>
              <a:ext cx="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81" name="Google Shape;1281;p45"/>
            <p:cNvCxnSpPr/>
            <p:nvPr/>
          </p:nvCxnSpPr>
          <p:spPr>
            <a:xfrm flipH="1">
              <a:off x="1011" y="3363"/>
              <a:ext cx="10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82" name="Google Shape;1282;p45"/>
            <p:cNvSpPr/>
            <p:nvPr/>
          </p:nvSpPr>
          <p:spPr>
            <a:xfrm>
              <a:off x="907" y="3304"/>
              <a:ext cx="3" cy="4"/>
            </a:xfrm>
            <a:custGeom>
              <a:rect b="b" l="l" r="r" t="t"/>
              <a:pathLst>
                <a:path extrusionOk="0" h="4" w="3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907" y="3304"/>
              <a:ext cx="3" cy="4"/>
            </a:xfrm>
            <a:custGeom>
              <a:rect b="b" l="l" r="r" t="t"/>
              <a:pathLst>
                <a:path extrusionOk="0" h="4" w="3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84" name="Google Shape;1284;p45"/>
            <p:cNvCxnSpPr/>
            <p:nvPr/>
          </p:nvCxnSpPr>
          <p:spPr>
            <a:xfrm flipH="1" rot="10800000">
              <a:off x="907" y="3304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85" name="Google Shape;1285;p45"/>
            <p:cNvCxnSpPr/>
            <p:nvPr/>
          </p:nvCxnSpPr>
          <p:spPr>
            <a:xfrm flipH="1">
              <a:off x="907" y="3304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86" name="Google Shape;1286;p45"/>
            <p:cNvCxnSpPr/>
            <p:nvPr/>
          </p:nvCxnSpPr>
          <p:spPr>
            <a:xfrm>
              <a:off x="907" y="3304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87" name="Google Shape;1287;p45"/>
            <p:cNvSpPr/>
            <p:nvPr/>
          </p:nvSpPr>
          <p:spPr>
            <a:xfrm>
              <a:off x="1049" y="3370"/>
              <a:ext cx="76" cy="20"/>
            </a:xfrm>
            <a:custGeom>
              <a:rect b="b" l="l" r="r" t="t"/>
              <a:pathLst>
                <a:path extrusionOk="0" h="20" w="76">
                  <a:moveTo>
                    <a:pt x="24" y="17"/>
                  </a:moveTo>
                  <a:lnTo>
                    <a:pt x="0" y="0"/>
                  </a:lnTo>
                  <a:lnTo>
                    <a:pt x="76" y="20"/>
                  </a:lnTo>
                  <a:lnTo>
                    <a:pt x="24" y="1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1049" y="3370"/>
              <a:ext cx="76" cy="20"/>
            </a:xfrm>
            <a:custGeom>
              <a:rect b="b" l="l" r="r" t="t"/>
              <a:pathLst>
                <a:path extrusionOk="0" h="20" w="76">
                  <a:moveTo>
                    <a:pt x="24" y="17"/>
                  </a:moveTo>
                  <a:lnTo>
                    <a:pt x="0" y="0"/>
                  </a:lnTo>
                  <a:lnTo>
                    <a:pt x="76" y="20"/>
                  </a:lnTo>
                  <a:lnTo>
                    <a:pt x="24" y="1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1073" y="3387"/>
              <a:ext cx="93" cy="28"/>
            </a:xfrm>
            <a:custGeom>
              <a:rect b="b" l="l" r="r" t="t"/>
              <a:pathLst>
                <a:path extrusionOk="0" h="28" w="93">
                  <a:moveTo>
                    <a:pt x="93" y="10"/>
                  </a:moveTo>
                  <a:lnTo>
                    <a:pt x="83" y="28"/>
                  </a:lnTo>
                  <a:lnTo>
                    <a:pt x="34" y="28"/>
                  </a:lnTo>
                  <a:lnTo>
                    <a:pt x="0" y="0"/>
                  </a:lnTo>
                  <a:lnTo>
                    <a:pt x="52" y="3"/>
                  </a:lnTo>
                  <a:lnTo>
                    <a:pt x="93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1073" y="3387"/>
              <a:ext cx="93" cy="28"/>
            </a:xfrm>
            <a:custGeom>
              <a:rect b="b" l="l" r="r" t="t"/>
              <a:pathLst>
                <a:path extrusionOk="0" h="28" w="93">
                  <a:moveTo>
                    <a:pt x="93" y="10"/>
                  </a:moveTo>
                  <a:lnTo>
                    <a:pt x="83" y="28"/>
                  </a:lnTo>
                  <a:lnTo>
                    <a:pt x="34" y="28"/>
                  </a:lnTo>
                  <a:lnTo>
                    <a:pt x="0" y="0"/>
                  </a:lnTo>
                  <a:lnTo>
                    <a:pt x="52" y="3"/>
                  </a:lnTo>
                  <a:lnTo>
                    <a:pt x="93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1107" y="3415"/>
              <a:ext cx="49" cy="24"/>
            </a:xfrm>
            <a:custGeom>
              <a:rect b="b" l="l" r="r" t="t"/>
              <a:pathLst>
                <a:path extrusionOk="0" h="24" w="49">
                  <a:moveTo>
                    <a:pt x="49" y="0"/>
                  </a:moveTo>
                  <a:lnTo>
                    <a:pt x="35" y="24"/>
                  </a:lnTo>
                  <a:lnTo>
                    <a:pt x="0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107" y="3415"/>
              <a:ext cx="49" cy="24"/>
            </a:xfrm>
            <a:custGeom>
              <a:rect b="b" l="l" r="r" t="t"/>
              <a:pathLst>
                <a:path extrusionOk="0" h="24" w="49">
                  <a:moveTo>
                    <a:pt x="49" y="0"/>
                  </a:moveTo>
                  <a:lnTo>
                    <a:pt x="35" y="24"/>
                  </a:lnTo>
                  <a:lnTo>
                    <a:pt x="0" y="0"/>
                  </a:lnTo>
                  <a:lnTo>
                    <a:pt x="49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3" name="Google Shape;1293;p45"/>
            <p:cNvCxnSpPr/>
            <p:nvPr/>
          </p:nvCxnSpPr>
          <p:spPr>
            <a:xfrm>
              <a:off x="1049" y="3370"/>
              <a:ext cx="117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94" name="Google Shape;1294;p45"/>
            <p:cNvCxnSpPr/>
            <p:nvPr/>
          </p:nvCxnSpPr>
          <p:spPr>
            <a:xfrm flipH="1">
              <a:off x="1142" y="3397"/>
              <a:ext cx="24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95" name="Google Shape;1295;p45"/>
            <p:cNvCxnSpPr/>
            <p:nvPr/>
          </p:nvCxnSpPr>
          <p:spPr>
            <a:xfrm rot="10800000">
              <a:off x="1049" y="3370"/>
              <a:ext cx="93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296" name="Google Shape;1296;p45"/>
            <p:cNvSpPr/>
            <p:nvPr/>
          </p:nvSpPr>
          <p:spPr>
            <a:xfrm>
              <a:off x="741" y="3643"/>
              <a:ext cx="7" cy="3"/>
            </a:xfrm>
            <a:custGeom>
              <a:rect b="b" l="l" r="r" t="t"/>
              <a:pathLst>
                <a:path extrusionOk="0" h="3" w="7">
                  <a:moveTo>
                    <a:pt x="0" y="3"/>
                  </a:moveTo>
                  <a:lnTo>
                    <a:pt x="4" y="3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741" y="3643"/>
              <a:ext cx="7" cy="3"/>
            </a:xfrm>
            <a:custGeom>
              <a:rect b="b" l="l" r="r" t="t"/>
              <a:pathLst>
                <a:path extrusionOk="0" h="3" w="7">
                  <a:moveTo>
                    <a:pt x="0" y="3"/>
                  </a:moveTo>
                  <a:lnTo>
                    <a:pt x="4" y="3"/>
                  </a:lnTo>
                  <a:lnTo>
                    <a:pt x="7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8" name="Google Shape;1298;p45"/>
            <p:cNvCxnSpPr/>
            <p:nvPr/>
          </p:nvCxnSpPr>
          <p:spPr>
            <a:xfrm flipH="1">
              <a:off x="741" y="3643"/>
              <a:ext cx="7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299" name="Google Shape;1299;p45"/>
            <p:cNvCxnSpPr/>
            <p:nvPr/>
          </p:nvCxnSpPr>
          <p:spPr>
            <a:xfrm>
              <a:off x="741" y="3646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00" name="Google Shape;1300;p45"/>
            <p:cNvCxnSpPr/>
            <p:nvPr/>
          </p:nvCxnSpPr>
          <p:spPr>
            <a:xfrm flipH="1" rot="10800000">
              <a:off x="745" y="3643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301" name="Google Shape;1301;p45"/>
            <p:cNvSpPr/>
            <p:nvPr/>
          </p:nvSpPr>
          <p:spPr>
            <a:xfrm>
              <a:off x="741" y="3646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4" y="0"/>
                  </a:lnTo>
                  <a:lnTo>
                    <a:pt x="7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741" y="3646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4" y="0"/>
                  </a:lnTo>
                  <a:lnTo>
                    <a:pt x="7" y="4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3" name="Google Shape;1303;p45"/>
            <p:cNvCxnSpPr/>
            <p:nvPr/>
          </p:nvCxnSpPr>
          <p:spPr>
            <a:xfrm flipH="1">
              <a:off x="741" y="3650"/>
              <a:ext cx="7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04" name="Google Shape;1304;p45"/>
            <p:cNvCxnSpPr/>
            <p:nvPr/>
          </p:nvCxnSpPr>
          <p:spPr>
            <a:xfrm flipH="1" rot="10800000">
              <a:off x="741" y="3646"/>
              <a:ext cx="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05" name="Google Shape;1305;p45"/>
            <p:cNvCxnSpPr/>
            <p:nvPr/>
          </p:nvCxnSpPr>
          <p:spPr>
            <a:xfrm>
              <a:off x="745" y="3646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306" name="Google Shape;1306;p45"/>
            <p:cNvSpPr/>
            <p:nvPr/>
          </p:nvSpPr>
          <p:spPr>
            <a:xfrm>
              <a:off x="748" y="3546"/>
              <a:ext cx="76" cy="97"/>
            </a:xfrm>
            <a:custGeom>
              <a:rect b="b" l="l" r="r" t="t"/>
              <a:pathLst>
                <a:path extrusionOk="0" h="97" w="76">
                  <a:moveTo>
                    <a:pt x="0" y="93"/>
                  </a:moveTo>
                  <a:lnTo>
                    <a:pt x="0" y="97"/>
                  </a:lnTo>
                  <a:lnTo>
                    <a:pt x="76" y="0"/>
                  </a:lnTo>
                  <a:lnTo>
                    <a:pt x="73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748" y="3546"/>
              <a:ext cx="76" cy="97"/>
            </a:xfrm>
            <a:custGeom>
              <a:rect b="b" l="l" r="r" t="t"/>
              <a:pathLst>
                <a:path extrusionOk="0" h="97" w="76">
                  <a:moveTo>
                    <a:pt x="0" y="93"/>
                  </a:moveTo>
                  <a:lnTo>
                    <a:pt x="0" y="97"/>
                  </a:lnTo>
                  <a:lnTo>
                    <a:pt x="76" y="0"/>
                  </a:lnTo>
                  <a:lnTo>
                    <a:pt x="73" y="0"/>
                  </a:lnTo>
                  <a:lnTo>
                    <a:pt x="0" y="9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745" y="3546"/>
              <a:ext cx="76" cy="93"/>
            </a:xfrm>
            <a:custGeom>
              <a:rect b="b" l="l" r="r" t="t"/>
              <a:pathLst>
                <a:path extrusionOk="0" h="93" w="76">
                  <a:moveTo>
                    <a:pt x="0" y="69"/>
                  </a:moveTo>
                  <a:lnTo>
                    <a:pt x="3" y="93"/>
                  </a:lnTo>
                  <a:lnTo>
                    <a:pt x="76" y="0"/>
                  </a:lnTo>
                  <a:lnTo>
                    <a:pt x="51" y="7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745" y="3546"/>
              <a:ext cx="76" cy="93"/>
            </a:xfrm>
            <a:custGeom>
              <a:rect b="b" l="l" r="r" t="t"/>
              <a:pathLst>
                <a:path extrusionOk="0" h="93" w="76">
                  <a:moveTo>
                    <a:pt x="0" y="69"/>
                  </a:moveTo>
                  <a:lnTo>
                    <a:pt x="3" y="93"/>
                  </a:lnTo>
                  <a:lnTo>
                    <a:pt x="76" y="0"/>
                  </a:lnTo>
                  <a:lnTo>
                    <a:pt x="51" y="7"/>
                  </a:lnTo>
                  <a:lnTo>
                    <a:pt x="0" y="69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741" y="3553"/>
              <a:ext cx="55" cy="62"/>
            </a:xfrm>
            <a:custGeom>
              <a:rect b="b" l="l" r="r" t="t"/>
              <a:pathLst>
                <a:path extrusionOk="0" h="62" w="55">
                  <a:moveTo>
                    <a:pt x="0" y="38"/>
                  </a:moveTo>
                  <a:lnTo>
                    <a:pt x="4" y="62"/>
                  </a:lnTo>
                  <a:lnTo>
                    <a:pt x="55" y="0"/>
                  </a:lnTo>
                  <a:lnTo>
                    <a:pt x="28" y="7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741" y="3553"/>
              <a:ext cx="55" cy="62"/>
            </a:xfrm>
            <a:custGeom>
              <a:rect b="b" l="l" r="r" t="t"/>
              <a:pathLst>
                <a:path extrusionOk="0" h="62" w="55">
                  <a:moveTo>
                    <a:pt x="0" y="38"/>
                  </a:moveTo>
                  <a:lnTo>
                    <a:pt x="4" y="62"/>
                  </a:lnTo>
                  <a:lnTo>
                    <a:pt x="55" y="0"/>
                  </a:lnTo>
                  <a:lnTo>
                    <a:pt x="28" y="7"/>
                  </a:lnTo>
                  <a:lnTo>
                    <a:pt x="0" y="3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738" y="3560"/>
              <a:ext cx="31" cy="31"/>
            </a:xfrm>
            <a:custGeom>
              <a:rect b="b" l="l" r="r" t="t"/>
              <a:pathLst>
                <a:path extrusionOk="0" h="31" w="31">
                  <a:moveTo>
                    <a:pt x="0" y="10"/>
                  </a:moveTo>
                  <a:lnTo>
                    <a:pt x="3" y="31"/>
                  </a:lnTo>
                  <a:lnTo>
                    <a:pt x="31" y="0"/>
                  </a:lnTo>
                  <a:lnTo>
                    <a:pt x="7" y="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738" y="3560"/>
              <a:ext cx="31" cy="31"/>
            </a:xfrm>
            <a:custGeom>
              <a:rect b="b" l="l" r="r" t="t"/>
              <a:pathLst>
                <a:path extrusionOk="0" h="31" w="31">
                  <a:moveTo>
                    <a:pt x="0" y="10"/>
                  </a:moveTo>
                  <a:lnTo>
                    <a:pt x="3" y="31"/>
                  </a:lnTo>
                  <a:lnTo>
                    <a:pt x="31" y="0"/>
                  </a:lnTo>
                  <a:lnTo>
                    <a:pt x="7" y="3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738" y="3563"/>
              <a:ext cx="7" cy="7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738" y="3563"/>
              <a:ext cx="7" cy="7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6" name="Google Shape;1316;p45"/>
            <p:cNvCxnSpPr/>
            <p:nvPr/>
          </p:nvCxnSpPr>
          <p:spPr>
            <a:xfrm flipH="1">
              <a:off x="738" y="3546"/>
              <a:ext cx="86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17" name="Google Shape;1317;p45"/>
            <p:cNvCxnSpPr/>
            <p:nvPr/>
          </p:nvCxnSpPr>
          <p:spPr>
            <a:xfrm>
              <a:off x="738" y="3563"/>
              <a:ext cx="10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18" name="Google Shape;1318;p45"/>
            <p:cNvCxnSpPr/>
            <p:nvPr/>
          </p:nvCxnSpPr>
          <p:spPr>
            <a:xfrm flipH="1" rot="10800000">
              <a:off x="748" y="3546"/>
              <a:ext cx="76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319" name="Google Shape;1319;p45"/>
            <p:cNvSpPr/>
            <p:nvPr/>
          </p:nvSpPr>
          <p:spPr>
            <a:xfrm>
              <a:off x="758" y="3722"/>
              <a:ext cx="31" cy="14"/>
            </a:xfrm>
            <a:custGeom>
              <a:rect b="b" l="l" r="r" t="t"/>
              <a:pathLst>
                <a:path extrusionOk="0" h="14" w="31">
                  <a:moveTo>
                    <a:pt x="21" y="14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31" y="11"/>
                  </a:lnTo>
                  <a:lnTo>
                    <a:pt x="21" y="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758" y="3722"/>
              <a:ext cx="31" cy="14"/>
            </a:xfrm>
            <a:custGeom>
              <a:rect b="b" l="l" r="r" t="t"/>
              <a:pathLst>
                <a:path extrusionOk="0" h="14" w="31">
                  <a:moveTo>
                    <a:pt x="21" y="14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31" y="11"/>
                  </a:lnTo>
                  <a:lnTo>
                    <a:pt x="21" y="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779" y="3733"/>
              <a:ext cx="42" cy="17"/>
            </a:xfrm>
            <a:custGeom>
              <a:rect b="b" l="l" r="r" t="t"/>
              <a:pathLst>
                <a:path extrusionOk="0" h="17" w="42">
                  <a:moveTo>
                    <a:pt x="42" y="17"/>
                  </a:moveTo>
                  <a:lnTo>
                    <a:pt x="0" y="3"/>
                  </a:lnTo>
                  <a:lnTo>
                    <a:pt x="10" y="0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779" y="3733"/>
              <a:ext cx="42" cy="17"/>
            </a:xfrm>
            <a:custGeom>
              <a:rect b="b" l="l" r="r" t="t"/>
              <a:pathLst>
                <a:path extrusionOk="0" h="17" w="42">
                  <a:moveTo>
                    <a:pt x="42" y="17"/>
                  </a:moveTo>
                  <a:lnTo>
                    <a:pt x="0" y="3"/>
                  </a:lnTo>
                  <a:lnTo>
                    <a:pt x="10" y="0"/>
                  </a:lnTo>
                  <a:lnTo>
                    <a:pt x="42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3" name="Google Shape;1323;p45"/>
            <p:cNvCxnSpPr/>
            <p:nvPr/>
          </p:nvCxnSpPr>
          <p:spPr>
            <a:xfrm>
              <a:off x="772" y="3722"/>
              <a:ext cx="49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24" name="Google Shape;1324;p45"/>
            <p:cNvCxnSpPr/>
            <p:nvPr/>
          </p:nvCxnSpPr>
          <p:spPr>
            <a:xfrm rot="10800000">
              <a:off x="758" y="3729"/>
              <a:ext cx="63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25" name="Google Shape;1325;p45"/>
            <p:cNvCxnSpPr/>
            <p:nvPr/>
          </p:nvCxnSpPr>
          <p:spPr>
            <a:xfrm flipH="1" rot="10800000">
              <a:off x="758" y="3722"/>
              <a:ext cx="1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326" name="Google Shape;1326;p45"/>
            <p:cNvSpPr/>
            <p:nvPr/>
          </p:nvSpPr>
          <p:spPr>
            <a:xfrm>
              <a:off x="748" y="3650"/>
              <a:ext cx="100" cy="72"/>
            </a:xfrm>
            <a:custGeom>
              <a:rect b="b" l="l" r="r" t="t"/>
              <a:pathLst>
                <a:path extrusionOk="0" h="72" w="100">
                  <a:moveTo>
                    <a:pt x="0" y="0"/>
                  </a:moveTo>
                  <a:lnTo>
                    <a:pt x="24" y="72"/>
                  </a:lnTo>
                  <a:lnTo>
                    <a:pt x="10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748" y="3650"/>
              <a:ext cx="100" cy="72"/>
            </a:xfrm>
            <a:custGeom>
              <a:rect b="b" l="l" r="r" t="t"/>
              <a:pathLst>
                <a:path extrusionOk="0" h="72" w="100">
                  <a:moveTo>
                    <a:pt x="0" y="0"/>
                  </a:moveTo>
                  <a:lnTo>
                    <a:pt x="24" y="72"/>
                  </a:lnTo>
                  <a:lnTo>
                    <a:pt x="100" y="1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8" name="Google Shape;1328;p45"/>
            <p:cNvCxnSpPr/>
            <p:nvPr/>
          </p:nvCxnSpPr>
          <p:spPr>
            <a:xfrm rot="10800000">
              <a:off x="748" y="3650"/>
              <a:ext cx="100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29" name="Google Shape;1329;p45"/>
            <p:cNvCxnSpPr/>
            <p:nvPr/>
          </p:nvCxnSpPr>
          <p:spPr>
            <a:xfrm>
              <a:off x="748" y="3650"/>
              <a:ext cx="24" cy="7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30" name="Google Shape;1330;p45"/>
            <p:cNvCxnSpPr/>
            <p:nvPr/>
          </p:nvCxnSpPr>
          <p:spPr>
            <a:xfrm flipH="1" rot="10800000">
              <a:off x="772" y="3664"/>
              <a:ext cx="76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331" name="Google Shape;1331;p45"/>
            <p:cNvSpPr/>
            <p:nvPr/>
          </p:nvSpPr>
          <p:spPr>
            <a:xfrm>
              <a:off x="727" y="3356"/>
              <a:ext cx="11" cy="14"/>
            </a:xfrm>
            <a:custGeom>
              <a:rect b="b" l="l" r="r" t="t"/>
              <a:pathLst>
                <a:path extrusionOk="0" h="14" w="11">
                  <a:moveTo>
                    <a:pt x="11" y="0"/>
                  </a:moveTo>
                  <a:lnTo>
                    <a:pt x="4" y="14"/>
                  </a:lnTo>
                  <a:lnTo>
                    <a:pt x="0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727" y="3356"/>
              <a:ext cx="11" cy="14"/>
            </a:xfrm>
            <a:custGeom>
              <a:rect b="b" l="l" r="r" t="t"/>
              <a:pathLst>
                <a:path extrusionOk="0" h="14" w="11">
                  <a:moveTo>
                    <a:pt x="11" y="0"/>
                  </a:moveTo>
                  <a:lnTo>
                    <a:pt x="4" y="14"/>
                  </a:lnTo>
                  <a:lnTo>
                    <a:pt x="0" y="10"/>
                  </a:lnTo>
                  <a:lnTo>
                    <a:pt x="11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720" y="3321"/>
              <a:ext cx="38" cy="45"/>
            </a:xfrm>
            <a:custGeom>
              <a:rect b="b" l="l" r="r" t="t"/>
              <a:pathLst>
                <a:path extrusionOk="0" h="45" w="38">
                  <a:moveTo>
                    <a:pt x="38" y="0"/>
                  </a:moveTo>
                  <a:lnTo>
                    <a:pt x="18" y="35"/>
                  </a:lnTo>
                  <a:lnTo>
                    <a:pt x="7" y="45"/>
                  </a:lnTo>
                  <a:lnTo>
                    <a:pt x="0" y="3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720" y="3321"/>
              <a:ext cx="38" cy="45"/>
            </a:xfrm>
            <a:custGeom>
              <a:rect b="b" l="l" r="r" t="t"/>
              <a:pathLst>
                <a:path extrusionOk="0" h="45" w="38">
                  <a:moveTo>
                    <a:pt x="38" y="0"/>
                  </a:moveTo>
                  <a:lnTo>
                    <a:pt x="18" y="35"/>
                  </a:lnTo>
                  <a:lnTo>
                    <a:pt x="7" y="45"/>
                  </a:lnTo>
                  <a:lnTo>
                    <a:pt x="0" y="35"/>
                  </a:lnTo>
                  <a:lnTo>
                    <a:pt x="38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710" y="3290"/>
              <a:ext cx="66" cy="66"/>
            </a:xfrm>
            <a:custGeom>
              <a:rect b="b" l="l" r="r" t="t"/>
              <a:pathLst>
                <a:path extrusionOk="0" h="66" w="66">
                  <a:moveTo>
                    <a:pt x="66" y="0"/>
                  </a:moveTo>
                  <a:lnTo>
                    <a:pt x="48" y="31"/>
                  </a:lnTo>
                  <a:lnTo>
                    <a:pt x="10" y="66"/>
                  </a:lnTo>
                  <a:lnTo>
                    <a:pt x="0" y="59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710" y="3290"/>
              <a:ext cx="66" cy="66"/>
            </a:xfrm>
            <a:custGeom>
              <a:rect b="b" l="l" r="r" t="t"/>
              <a:pathLst>
                <a:path extrusionOk="0" h="66" w="66">
                  <a:moveTo>
                    <a:pt x="66" y="0"/>
                  </a:moveTo>
                  <a:lnTo>
                    <a:pt x="48" y="31"/>
                  </a:lnTo>
                  <a:lnTo>
                    <a:pt x="10" y="66"/>
                  </a:lnTo>
                  <a:lnTo>
                    <a:pt x="0" y="59"/>
                  </a:lnTo>
                  <a:lnTo>
                    <a:pt x="66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710" y="3270"/>
              <a:ext cx="73" cy="79"/>
            </a:xfrm>
            <a:custGeom>
              <a:rect b="b" l="l" r="r" t="t"/>
              <a:pathLst>
                <a:path extrusionOk="0" h="79" w="73">
                  <a:moveTo>
                    <a:pt x="0" y="79"/>
                  </a:moveTo>
                  <a:lnTo>
                    <a:pt x="24" y="41"/>
                  </a:lnTo>
                  <a:lnTo>
                    <a:pt x="69" y="0"/>
                  </a:lnTo>
                  <a:lnTo>
                    <a:pt x="73" y="3"/>
                  </a:lnTo>
                  <a:lnTo>
                    <a:pt x="66" y="2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710" y="3270"/>
              <a:ext cx="73" cy="79"/>
            </a:xfrm>
            <a:custGeom>
              <a:rect b="b" l="l" r="r" t="t"/>
              <a:pathLst>
                <a:path extrusionOk="0" h="79" w="73">
                  <a:moveTo>
                    <a:pt x="0" y="79"/>
                  </a:moveTo>
                  <a:lnTo>
                    <a:pt x="24" y="41"/>
                  </a:lnTo>
                  <a:lnTo>
                    <a:pt x="69" y="0"/>
                  </a:lnTo>
                  <a:lnTo>
                    <a:pt x="73" y="3"/>
                  </a:lnTo>
                  <a:lnTo>
                    <a:pt x="66" y="20"/>
                  </a:lnTo>
                  <a:lnTo>
                    <a:pt x="0" y="79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734" y="3259"/>
              <a:ext cx="45" cy="52"/>
            </a:xfrm>
            <a:custGeom>
              <a:rect b="b" l="l" r="r" t="t"/>
              <a:pathLst>
                <a:path extrusionOk="0" h="52" w="45">
                  <a:moveTo>
                    <a:pt x="0" y="52"/>
                  </a:moveTo>
                  <a:lnTo>
                    <a:pt x="31" y="0"/>
                  </a:lnTo>
                  <a:lnTo>
                    <a:pt x="45" y="11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734" y="3259"/>
              <a:ext cx="45" cy="52"/>
            </a:xfrm>
            <a:custGeom>
              <a:rect b="b" l="l" r="r" t="t"/>
              <a:pathLst>
                <a:path extrusionOk="0" h="52" w="45">
                  <a:moveTo>
                    <a:pt x="0" y="52"/>
                  </a:moveTo>
                  <a:lnTo>
                    <a:pt x="31" y="0"/>
                  </a:lnTo>
                  <a:lnTo>
                    <a:pt x="45" y="11"/>
                  </a:lnTo>
                  <a:lnTo>
                    <a:pt x="0" y="52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1" name="Google Shape;1341;p45"/>
            <p:cNvCxnSpPr/>
            <p:nvPr/>
          </p:nvCxnSpPr>
          <p:spPr>
            <a:xfrm rot="10800000">
              <a:off x="710" y="3349"/>
              <a:ext cx="21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42" name="Google Shape;1342;p45"/>
            <p:cNvCxnSpPr/>
            <p:nvPr/>
          </p:nvCxnSpPr>
          <p:spPr>
            <a:xfrm flipH="1" rot="10800000">
              <a:off x="710" y="3259"/>
              <a:ext cx="55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43" name="Google Shape;1343;p45"/>
            <p:cNvCxnSpPr/>
            <p:nvPr/>
          </p:nvCxnSpPr>
          <p:spPr>
            <a:xfrm>
              <a:off x="765" y="3259"/>
              <a:ext cx="1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44" name="Google Shape;1344;p45"/>
            <p:cNvCxnSpPr/>
            <p:nvPr/>
          </p:nvCxnSpPr>
          <p:spPr>
            <a:xfrm flipH="1">
              <a:off x="731" y="3273"/>
              <a:ext cx="52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345" name="Google Shape;1345;p45"/>
            <p:cNvSpPr/>
            <p:nvPr/>
          </p:nvSpPr>
          <p:spPr>
            <a:xfrm>
              <a:off x="720" y="3366"/>
              <a:ext cx="11" cy="7"/>
            </a:xfrm>
            <a:custGeom>
              <a:rect b="b" l="l" r="r" t="t"/>
              <a:pathLst>
                <a:path extrusionOk="0" h="7" w="11">
                  <a:moveTo>
                    <a:pt x="7" y="0"/>
                  </a:moveTo>
                  <a:lnTo>
                    <a:pt x="11" y="4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720" y="3366"/>
              <a:ext cx="11" cy="7"/>
            </a:xfrm>
            <a:custGeom>
              <a:rect b="b" l="l" r="r" t="t"/>
              <a:pathLst>
                <a:path extrusionOk="0" h="7" w="11">
                  <a:moveTo>
                    <a:pt x="7" y="0"/>
                  </a:moveTo>
                  <a:lnTo>
                    <a:pt x="11" y="4"/>
                  </a:lnTo>
                  <a:lnTo>
                    <a:pt x="0" y="7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713" y="3356"/>
              <a:ext cx="14" cy="21"/>
            </a:xfrm>
            <a:custGeom>
              <a:rect b="b" l="l" r="r" t="t"/>
              <a:pathLst>
                <a:path extrusionOk="0" h="21" w="14">
                  <a:moveTo>
                    <a:pt x="0" y="21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4" y="10"/>
                  </a:lnTo>
                  <a:lnTo>
                    <a:pt x="7" y="17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713" y="3356"/>
              <a:ext cx="14" cy="21"/>
            </a:xfrm>
            <a:custGeom>
              <a:rect b="b" l="l" r="r" t="t"/>
              <a:pathLst>
                <a:path extrusionOk="0" h="21" w="14">
                  <a:moveTo>
                    <a:pt x="0" y="21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4" y="10"/>
                  </a:lnTo>
                  <a:lnTo>
                    <a:pt x="7" y="17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710" y="3349"/>
              <a:ext cx="10" cy="14"/>
            </a:xfrm>
            <a:custGeom>
              <a:rect b="b" l="l" r="r" t="t"/>
              <a:pathLst>
                <a:path extrusionOk="0" h="14" w="10">
                  <a:moveTo>
                    <a:pt x="3" y="14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3" y="1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710" y="3349"/>
              <a:ext cx="10" cy="14"/>
            </a:xfrm>
            <a:custGeom>
              <a:rect b="b" l="l" r="r" t="t"/>
              <a:pathLst>
                <a:path extrusionOk="0" h="14" w="10">
                  <a:moveTo>
                    <a:pt x="3" y="14"/>
                  </a:moveTo>
                  <a:lnTo>
                    <a:pt x="0" y="0"/>
                  </a:lnTo>
                  <a:lnTo>
                    <a:pt x="10" y="7"/>
                  </a:lnTo>
                  <a:lnTo>
                    <a:pt x="3" y="1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5"/>
            <p:cNvSpPr txBox="1"/>
            <p:nvPr/>
          </p:nvSpPr>
          <p:spPr>
            <a:xfrm>
              <a:off x="710" y="3349"/>
              <a:ext cx="1" cy="1"/>
            </a:xfrm>
            <a:prstGeom prst="rect">
              <a:avLst/>
            </a:pr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710" y="3349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3" name="Google Shape;1353;p45"/>
            <p:cNvCxnSpPr/>
            <p:nvPr/>
          </p:nvCxnSpPr>
          <p:spPr>
            <a:xfrm flipH="1">
              <a:off x="713" y="3370"/>
              <a:ext cx="1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54" name="Google Shape;1354;p45"/>
            <p:cNvCxnSpPr/>
            <p:nvPr/>
          </p:nvCxnSpPr>
          <p:spPr>
            <a:xfrm rot="10800000">
              <a:off x="710" y="3349"/>
              <a:ext cx="3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55" name="Google Shape;1355;p45"/>
            <p:cNvCxnSpPr/>
            <p:nvPr/>
          </p:nvCxnSpPr>
          <p:spPr>
            <a:xfrm>
              <a:off x="710" y="3349"/>
              <a:ext cx="21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356" name="Google Shape;1356;p45"/>
            <p:cNvSpPr/>
            <p:nvPr/>
          </p:nvSpPr>
          <p:spPr>
            <a:xfrm>
              <a:off x="872" y="3294"/>
              <a:ext cx="35" cy="14"/>
            </a:xfrm>
            <a:custGeom>
              <a:rect b="b" l="l" r="r" t="t"/>
              <a:pathLst>
                <a:path extrusionOk="0" h="14" w="35">
                  <a:moveTo>
                    <a:pt x="18" y="0"/>
                  </a:moveTo>
                  <a:lnTo>
                    <a:pt x="35" y="7"/>
                  </a:lnTo>
                  <a:lnTo>
                    <a:pt x="25" y="14"/>
                  </a:lnTo>
                  <a:lnTo>
                    <a:pt x="0" y="7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872" y="3294"/>
              <a:ext cx="35" cy="14"/>
            </a:xfrm>
            <a:custGeom>
              <a:rect b="b" l="l" r="r" t="t"/>
              <a:pathLst>
                <a:path extrusionOk="0" h="14" w="35">
                  <a:moveTo>
                    <a:pt x="18" y="0"/>
                  </a:moveTo>
                  <a:lnTo>
                    <a:pt x="35" y="7"/>
                  </a:lnTo>
                  <a:lnTo>
                    <a:pt x="25" y="14"/>
                  </a:lnTo>
                  <a:lnTo>
                    <a:pt x="0" y="7"/>
                  </a:lnTo>
                  <a:lnTo>
                    <a:pt x="18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848" y="3283"/>
              <a:ext cx="42" cy="18"/>
            </a:xfrm>
            <a:custGeom>
              <a:rect b="b" l="l" r="r" t="t"/>
              <a:pathLst>
                <a:path extrusionOk="0" h="18" w="42">
                  <a:moveTo>
                    <a:pt x="21" y="0"/>
                  </a:moveTo>
                  <a:lnTo>
                    <a:pt x="42" y="11"/>
                  </a:lnTo>
                  <a:lnTo>
                    <a:pt x="24" y="18"/>
                  </a:lnTo>
                  <a:lnTo>
                    <a:pt x="0" y="1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848" y="3283"/>
              <a:ext cx="42" cy="18"/>
            </a:xfrm>
            <a:custGeom>
              <a:rect b="b" l="l" r="r" t="t"/>
              <a:pathLst>
                <a:path extrusionOk="0" h="18" w="42">
                  <a:moveTo>
                    <a:pt x="21" y="0"/>
                  </a:moveTo>
                  <a:lnTo>
                    <a:pt x="42" y="11"/>
                  </a:lnTo>
                  <a:lnTo>
                    <a:pt x="24" y="18"/>
                  </a:lnTo>
                  <a:lnTo>
                    <a:pt x="0" y="11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821" y="3273"/>
              <a:ext cx="48" cy="21"/>
            </a:xfrm>
            <a:custGeom>
              <a:rect b="b" l="l" r="r" t="t"/>
              <a:pathLst>
                <a:path extrusionOk="0" h="21" w="48">
                  <a:moveTo>
                    <a:pt x="27" y="0"/>
                  </a:moveTo>
                  <a:lnTo>
                    <a:pt x="48" y="10"/>
                  </a:lnTo>
                  <a:lnTo>
                    <a:pt x="27" y="21"/>
                  </a:lnTo>
                  <a:lnTo>
                    <a:pt x="0" y="1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821" y="3273"/>
              <a:ext cx="48" cy="21"/>
            </a:xfrm>
            <a:custGeom>
              <a:rect b="b" l="l" r="r" t="t"/>
              <a:pathLst>
                <a:path extrusionOk="0" h="21" w="48">
                  <a:moveTo>
                    <a:pt x="27" y="0"/>
                  </a:moveTo>
                  <a:lnTo>
                    <a:pt x="48" y="10"/>
                  </a:lnTo>
                  <a:lnTo>
                    <a:pt x="27" y="21"/>
                  </a:lnTo>
                  <a:lnTo>
                    <a:pt x="0" y="14"/>
                  </a:lnTo>
                  <a:lnTo>
                    <a:pt x="27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796" y="3263"/>
              <a:ext cx="52" cy="24"/>
            </a:xfrm>
            <a:custGeom>
              <a:rect b="b" l="l" r="r" t="t"/>
              <a:pathLst>
                <a:path extrusionOk="0" h="24" w="52">
                  <a:moveTo>
                    <a:pt x="31" y="0"/>
                  </a:moveTo>
                  <a:lnTo>
                    <a:pt x="52" y="10"/>
                  </a:lnTo>
                  <a:lnTo>
                    <a:pt x="25" y="24"/>
                  </a:lnTo>
                  <a:lnTo>
                    <a:pt x="0" y="13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796" y="3263"/>
              <a:ext cx="52" cy="24"/>
            </a:xfrm>
            <a:custGeom>
              <a:rect b="b" l="l" r="r" t="t"/>
              <a:pathLst>
                <a:path extrusionOk="0" h="24" w="52">
                  <a:moveTo>
                    <a:pt x="31" y="0"/>
                  </a:moveTo>
                  <a:lnTo>
                    <a:pt x="52" y="10"/>
                  </a:lnTo>
                  <a:lnTo>
                    <a:pt x="25" y="24"/>
                  </a:lnTo>
                  <a:lnTo>
                    <a:pt x="0" y="13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783" y="3252"/>
              <a:ext cx="44" cy="24"/>
            </a:xfrm>
            <a:custGeom>
              <a:rect b="b" l="l" r="r" t="t"/>
              <a:pathLst>
                <a:path extrusionOk="0" h="24" w="44">
                  <a:moveTo>
                    <a:pt x="24" y="0"/>
                  </a:moveTo>
                  <a:lnTo>
                    <a:pt x="44" y="11"/>
                  </a:lnTo>
                  <a:lnTo>
                    <a:pt x="13" y="24"/>
                  </a:lnTo>
                  <a:lnTo>
                    <a:pt x="0" y="21"/>
                  </a:lnTo>
                  <a:lnTo>
                    <a:pt x="6" y="1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783" y="3252"/>
              <a:ext cx="44" cy="24"/>
            </a:xfrm>
            <a:custGeom>
              <a:rect b="b" l="l" r="r" t="t"/>
              <a:pathLst>
                <a:path extrusionOk="0" h="24" w="44">
                  <a:moveTo>
                    <a:pt x="24" y="0"/>
                  </a:moveTo>
                  <a:lnTo>
                    <a:pt x="44" y="11"/>
                  </a:lnTo>
                  <a:lnTo>
                    <a:pt x="13" y="24"/>
                  </a:lnTo>
                  <a:lnTo>
                    <a:pt x="0" y="21"/>
                  </a:lnTo>
                  <a:lnTo>
                    <a:pt x="6" y="11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789" y="3249"/>
              <a:ext cx="18" cy="14"/>
            </a:xfrm>
            <a:custGeom>
              <a:rect b="b" l="l" r="r" t="t"/>
              <a:pathLst>
                <a:path extrusionOk="0" h="14" w="18">
                  <a:moveTo>
                    <a:pt x="7" y="0"/>
                  </a:moveTo>
                  <a:lnTo>
                    <a:pt x="18" y="3"/>
                  </a:lnTo>
                  <a:lnTo>
                    <a:pt x="0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789" y="3249"/>
              <a:ext cx="18" cy="14"/>
            </a:xfrm>
            <a:custGeom>
              <a:rect b="b" l="l" r="r" t="t"/>
              <a:pathLst>
                <a:path extrusionOk="0" h="14" w="18">
                  <a:moveTo>
                    <a:pt x="7" y="0"/>
                  </a:moveTo>
                  <a:lnTo>
                    <a:pt x="18" y="3"/>
                  </a:lnTo>
                  <a:lnTo>
                    <a:pt x="0" y="14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8" name="Google Shape;1368;p45"/>
            <p:cNvCxnSpPr/>
            <p:nvPr/>
          </p:nvCxnSpPr>
          <p:spPr>
            <a:xfrm flipH="1" rot="10800000">
              <a:off x="783" y="3249"/>
              <a:ext cx="13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69" name="Google Shape;1369;p45"/>
            <p:cNvCxnSpPr/>
            <p:nvPr/>
          </p:nvCxnSpPr>
          <p:spPr>
            <a:xfrm>
              <a:off x="796" y="3249"/>
              <a:ext cx="111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70" name="Google Shape;1370;p45"/>
            <p:cNvCxnSpPr/>
            <p:nvPr/>
          </p:nvCxnSpPr>
          <p:spPr>
            <a:xfrm flipH="1">
              <a:off x="897" y="3301"/>
              <a:ext cx="10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71" name="Google Shape;1371;p45"/>
            <p:cNvCxnSpPr/>
            <p:nvPr/>
          </p:nvCxnSpPr>
          <p:spPr>
            <a:xfrm rot="10800000">
              <a:off x="783" y="3273"/>
              <a:ext cx="114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372" name="Google Shape;1372;p45"/>
            <p:cNvSpPr/>
            <p:nvPr/>
          </p:nvSpPr>
          <p:spPr>
            <a:xfrm>
              <a:off x="810" y="3511"/>
              <a:ext cx="14" cy="7"/>
            </a:xfrm>
            <a:custGeom>
              <a:rect b="b" l="l" r="r" t="t"/>
              <a:pathLst>
                <a:path extrusionOk="0" h="7" w="14">
                  <a:moveTo>
                    <a:pt x="11" y="7"/>
                  </a:moveTo>
                  <a:lnTo>
                    <a:pt x="14" y="7"/>
                  </a:lnTo>
                  <a:lnTo>
                    <a:pt x="0" y="0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810" y="3511"/>
              <a:ext cx="14" cy="7"/>
            </a:xfrm>
            <a:custGeom>
              <a:rect b="b" l="l" r="r" t="t"/>
              <a:pathLst>
                <a:path extrusionOk="0" h="7" w="14">
                  <a:moveTo>
                    <a:pt x="11" y="7"/>
                  </a:moveTo>
                  <a:lnTo>
                    <a:pt x="14" y="7"/>
                  </a:lnTo>
                  <a:lnTo>
                    <a:pt x="0" y="0"/>
                  </a:lnTo>
                  <a:lnTo>
                    <a:pt x="11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738" y="3477"/>
              <a:ext cx="83" cy="55"/>
            </a:xfrm>
            <a:custGeom>
              <a:rect b="b" l="l" r="r" t="t"/>
              <a:pathLst>
                <a:path extrusionOk="0" h="55" w="83">
                  <a:moveTo>
                    <a:pt x="58" y="55"/>
                  </a:moveTo>
                  <a:lnTo>
                    <a:pt x="83" y="41"/>
                  </a:lnTo>
                  <a:lnTo>
                    <a:pt x="72" y="34"/>
                  </a:lnTo>
                  <a:lnTo>
                    <a:pt x="3" y="0"/>
                  </a:lnTo>
                  <a:lnTo>
                    <a:pt x="0" y="7"/>
                  </a:lnTo>
                  <a:lnTo>
                    <a:pt x="58" y="5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738" y="3477"/>
              <a:ext cx="83" cy="55"/>
            </a:xfrm>
            <a:custGeom>
              <a:rect b="b" l="l" r="r" t="t"/>
              <a:pathLst>
                <a:path extrusionOk="0" h="55" w="83">
                  <a:moveTo>
                    <a:pt x="58" y="55"/>
                  </a:moveTo>
                  <a:lnTo>
                    <a:pt x="83" y="41"/>
                  </a:lnTo>
                  <a:lnTo>
                    <a:pt x="72" y="34"/>
                  </a:lnTo>
                  <a:lnTo>
                    <a:pt x="3" y="0"/>
                  </a:lnTo>
                  <a:lnTo>
                    <a:pt x="0" y="7"/>
                  </a:lnTo>
                  <a:lnTo>
                    <a:pt x="58" y="5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724" y="3484"/>
              <a:ext cx="72" cy="59"/>
            </a:xfrm>
            <a:custGeom>
              <a:rect b="b" l="l" r="r" t="t"/>
              <a:pathLst>
                <a:path extrusionOk="0" h="59" w="72">
                  <a:moveTo>
                    <a:pt x="45" y="59"/>
                  </a:moveTo>
                  <a:lnTo>
                    <a:pt x="72" y="48"/>
                  </a:lnTo>
                  <a:lnTo>
                    <a:pt x="14" y="0"/>
                  </a:lnTo>
                  <a:lnTo>
                    <a:pt x="0" y="24"/>
                  </a:lnTo>
                  <a:lnTo>
                    <a:pt x="45" y="59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724" y="3484"/>
              <a:ext cx="72" cy="59"/>
            </a:xfrm>
            <a:custGeom>
              <a:rect b="b" l="l" r="r" t="t"/>
              <a:pathLst>
                <a:path extrusionOk="0" h="59" w="72">
                  <a:moveTo>
                    <a:pt x="45" y="59"/>
                  </a:moveTo>
                  <a:lnTo>
                    <a:pt x="72" y="48"/>
                  </a:lnTo>
                  <a:lnTo>
                    <a:pt x="14" y="0"/>
                  </a:lnTo>
                  <a:lnTo>
                    <a:pt x="0" y="24"/>
                  </a:lnTo>
                  <a:lnTo>
                    <a:pt x="45" y="59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724" y="3508"/>
              <a:ext cx="45" cy="45"/>
            </a:xfrm>
            <a:custGeom>
              <a:rect b="b" l="l" r="r" t="t"/>
              <a:pathLst>
                <a:path extrusionOk="0" h="45" w="45">
                  <a:moveTo>
                    <a:pt x="0" y="0"/>
                  </a:moveTo>
                  <a:lnTo>
                    <a:pt x="17" y="45"/>
                  </a:lnTo>
                  <a:lnTo>
                    <a:pt x="21" y="45"/>
                  </a:lnTo>
                  <a:lnTo>
                    <a:pt x="45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724" y="3508"/>
              <a:ext cx="45" cy="45"/>
            </a:xfrm>
            <a:custGeom>
              <a:rect b="b" l="l" r="r" t="t"/>
              <a:pathLst>
                <a:path extrusionOk="0" h="45" w="45">
                  <a:moveTo>
                    <a:pt x="0" y="0"/>
                  </a:moveTo>
                  <a:lnTo>
                    <a:pt x="17" y="45"/>
                  </a:lnTo>
                  <a:lnTo>
                    <a:pt x="21" y="45"/>
                  </a:lnTo>
                  <a:lnTo>
                    <a:pt x="45" y="35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5"/>
            <p:cNvSpPr txBox="1"/>
            <p:nvPr/>
          </p:nvSpPr>
          <p:spPr>
            <a:xfrm>
              <a:off x="741" y="3553"/>
              <a:ext cx="4" cy="1"/>
            </a:xfrm>
            <a:prstGeom prst="rect">
              <a:avLst/>
            </a:pr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741" y="3553"/>
              <a:ext cx="4" cy="1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2" name="Google Shape;1382;p45"/>
            <p:cNvCxnSpPr/>
            <p:nvPr/>
          </p:nvCxnSpPr>
          <p:spPr>
            <a:xfrm flipH="1">
              <a:off x="724" y="3477"/>
              <a:ext cx="17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83" name="Google Shape;1383;p45"/>
            <p:cNvCxnSpPr/>
            <p:nvPr/>
          </p:nvCxnSpPr>
          <p:spPr>
            <a:xfrm>
              <a:off x="724" y="3508"/>
              <a:ext cx="21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84" name="Google Shape;1384;p45"/>
            <p:cNvCxnSpPr/>
            <p:nvPr/>
          </p:nvCxnSpPr>
          <p:spPr>
            <a:xfrm flipH="1" rot="10800000">
              <a:off x="745" y="3518"/>
              <a:ext cx="79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85" name="Google Shape;1385;p45"/>
            <p:cNvCxnSpPr/>
            <p:nvPr/>
          </p:nvCxnSpPr>
          <p:spPr>
            <a:xfrm rot="10800000">
              <a:off x="741" y="3477"/>
              <a:ext cx="83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1386" name="Google Shape;1386;p45"/>
          <p:cNvGrpSpPr/>
          <p:nvPr/>
        </p:nvGrpSpPr>
        <p:grpSpPr>
          <a:xfrm>
            <a:off x="1131887" y="5200650"/>
            <a:ext cx="681037" cy="768351"/>
            <a:chOff x="713" y="3276"/>
            <a:chExt cx="429" cy="484"/>
          </a:xfrm>
        </p:grpSpPr>
        <p:sp>
          <p:nvSpPr>
            <p:cNvPr id="1387" name="Google Shape;1387;p45"/>
            <p:cNvSpPr/>
            <p:nvPr/>
          </p:nvSpPr>
          <p:spPr>
            <a:xfrm>
              <a:off x="724" y="3553"/>
              <a:ext cx="21" cy="10"/>
            </a:xfrm>
            <a:custGeom>
              <a:rect b="b" l="l" r="r" t="t"/>
              <a:pathLst>
                <a:path extrusionOk="0" h="10" w="21">
                  <a:moveTo>
                    <a:pt x="0" y="3"/>
                  </a:moveTo>
                  <a:lnTo>
                    <a:pt x="21" y="0"/>
                  </a:lnTo>
                  <a:lnTo>
                    <a:pt x="14" y="1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724" y="3553"/>
              <a:ext cx="21" cy="10"/>
            </a:xfrm>
            <a:custGeom>
              <a:rect b="b" l="l" r="r" t="t"/>
              <a:pathLst>
                <a:path extrusionOk="0" h="10" w="21">
                  <a:moveTo>
                    <a:pt x="0" y="3"/>
                  </a:moveTo>
                  <a:lnTo>
                    <a:pt x="21" y="0"/>
                  </a:lnTo>
                  <a:lnTo>
                    <a:pt x="14" y="1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89" name="Google Shape;1389;p45"/>
            <p:cNvCxnSpPr/>
            <p:nvPr/>
          </p:nvCxnSpPr>
          <p:spPr>
            <a:xfrm rot="10800000">
              <a:off x="724" y="3556"/>
              <a:ext cx="1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90" name="Google Shape;1390;p45"/>
            <p:cNvCxnSpPr/>
            <p:nvPr/>
          </p:nvCxnSpPr>
          <p:spPr>
            <a:xfrm flipH="1" rot="10800000">
              <a:off x="724" y="3553"/>
              <a:ext cx="2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91" name="Google Shape;1391;p45"/>
            <p:cNvCxnSpPr/>
            <p:nvPr/>
          </p:nvCxnSpPr>
          <p:spPr>
            <a:xfrm flipH="1">
              <a:off x="738" y="3553"/>
              <a:ext cx="7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392" name="Google Shape;1392;p45"/>
            <p:cNvSpPr/>
            <p:nvPr/>
          </p:nvSpPr>
          <p:spPr>
            <a:xfrm>
              <a:off x="779" y="3415"/>
              <a:ext cx="42" cy="38"/>
            </a:xfrm>
            <a:custGeom>
              <a:rect b="b" l="l" r="r" t="t"/>
              <a:pathLst>
                <a:path extrusionOk="0" h="38" w="42">
                  <a:moveTo>
                    <a:pt x="0" y="38"/>
                  </a:moveTo>
                  <a:lnTo>
                    <a:pt x="42" y="7"/>
                  </a:lnTo>
                  <a:lnTo>
                    <a:pt x="35" y="0"/>
                  </a:lnTo>
                  <a:lnTo>
                    <a:pt x="4" y="17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779" y="3415"/>
              <a:ext cx="42" cy="38"/>
            </a:xfrm>
            <a:custGeom>
              <a:rect b="b" l="l" r="r" t="t"/>
              <a:pathLst>
                <a:path extrusionOk="0" h="38" w="42">
                  <a:moveTo>
                    <a:pt x="0" y="38"/>
                  </a:moveTo>
                  <a:lnTo>
                    <a:pt x="42" y="7"/>
                  </a:lnTo>
                  <a:lnTo>
                    <a:pt x="35" y="0"/>
                  </a:lnTo>
                  <a:lnTo>
                    <a:pt x="4" y="17"/>
                  </a:lnTo>
                  <a:lnTo>
                    <a:pt x="0" y="3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724" y="3432"/>
              <a:ext cx="59" cy="45"/>
            </a:xfrm>
            <a:custGeom>
              <a:rect b="b" l="l" r="r" t="t"/>
              <a:pathLst>
                <a:path extrusionOk="0" h="45" w="59">
                  <a:moveTo>
                    <a:pt x="0" y="35"/>
                  </a:moveTo>
                  <a:lnTo>
                    <a:pt x="17" y="45"/>
                  </a:lnTo>
                  <a:lnTo>
                    <a:pt x="55" y="21"/>
                  </a:lnTo>
                  <a:lnTo>
                    <a:pt x="59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724" y="3432"/>
              <a:ext cx="59" cy="45"/>
            </a:xfrm>
            <a:custGeom>
              <a:rect b="b" l="l" r="r" t="t"/>
              <a:pathLst>
                <a:path extrusionOk="0" h="45" w="59">
                  <a:moveTo>
                    <a:pt x="0" y="35"/>
                  </a:moveTo>
                  <a:lnTo>
                    <a:pt x="17" y="45"/>
                  </a:lnTo>
                  <a:lnTo>
                    <a:pt x="55" y="21"/>
                  </a:lnTo>
                  <a:lnTo>
                    <a:pt x="59" y="0"/>
                  </a:lnTo>
                  <a:lnTo>
                    <a:pt x="0" y="3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96" name="Google Shape;1396;p45"/>
            <p:cNvCxnSpPr/>
            <p:nvPr/>
          </p:nvCxnSpPr>
          <p:spPr>
            <a:xfrm flipH="1">
              <a:off x="724" y="3415"/>
              <a:ext cx="90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97" name="Google Shape;1397;p45"/>
            <p:cNvCxnSpPr/>
            <p:nvPr/>
          </p:nvCxnSpPr>
          <p:spPr>
            <a:xfrm>
              <a:off x="724" y="3467"/>
              <a:ext cx="17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98" name="Google Shape;1398;p45"/>
            <p:cNvCxnSpPr/>
            <p:nvPr/>
          </p:nvCxnSpPr>
          <p:spPr>
            <a:xfrm flipH="1" rot="10800000">
              <a:off x="741" y="3422"/>
              <a:ext cx="80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399" name="Google Shape;1399;p45"/>
            <p:cNvCxnSpPr/>
            <p:nvPr/>
          </p:nvCxnSpPr>
          <p:spPr>
            <a:xfrm rot="10800000">
              <a:off x="814" y="3415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00" name="Google Shape;1400;p45"/>
            <p:cNvSpPr/>
            <p:nvPr/>
          </p:nvSpPr>
          <p:spPr>
            <a:xfrm>
              <a:off x="810" y="3411"/>
              <a:ext cx="11" cy="4"/>
            </a:xfrm>
            <a:custGeom>
              <a:rect b="b" l="l" r="r" t="t"/>
              <a:pathLst>
                <a:path extrusionOk="0" h="4" w="11">
                  <a:moveTo>
                    <a:pt x="4" y="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810" y="3411"/>
              <a:ext cx="11" cy="4"/>
            </a:xfrm>
            <a:custGeom>
              <a:rect b="b" l="l" r="r" t="t"/>
              <a:pathLst>
                <a:path extrusionOk="0" h="4" w="11">
                  <a:moveTo>
                    <a:pt x="4" y="4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4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2" name="Google Shape;1402;p45"/>
            <p:cNvCxnSpPr/>
            <p:nvPr/>
          </p:nvCxnSpPr>
          <p:spPr>
            <a:xfrm flipH="1">
              <a:off x="814" y="3411"/>
              <a:ext cx="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03" name="Google Shape;1403;p45"/>
            <p:cNvCxnSpPr/>
            <p:nvPr/>
          </p:nvCxnSpPr>
          <p:spPr>
            <a:xfrm rot="10800000">
              <a:off x="810" y="3411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04" name="Google Shape;1404;p45"/>
            <p:cNvCxnSpPr/>
            <p:nvPr/>
          </p:nvCxnSpPr>
          <p:spPr>
            <a:xfrm>
              <a:off x="810" y="3411"/>
              <a:ext cx="1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05" name="Google Shape;1405;p45"/>
            <p:cNvSpPr/>
            <p:nvPr/>
          </p:nvSpPr>
          <p:spPr>
            <a:xfrm>
              <a:off x="810" y="3411"/>
              <a:ext cx="11" cy="1"/>
            </a:xfrm>
            <a:custGeom>
              <a:rect b="b" l="l" r="r" t="t"/>
              <a:pathLst>
                <a:path extrusionOk="0" h="1" w="11">
                  <a:moveTo>
                    <a:pt x="7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810" y="3411"/>
              <a:ext cx="11" cy="1"/>
            </a:xfrm>
            <a:custGeom>
              <a:rect b="b" l="l" r="r" t="t"/>
              <a:pathLst>
                <a:path extrusionOk="0" h="1" w="11">
                  <a:moveTo>
                    <a:pt x="7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7" name="Google Shape;1407;p45"/>
            <p:cNvCxnSpPr/>
            <p:nvPr/>
          </p:nvCxnSpPr>
          <p:spPr>
            <a:xfrm>
              <a:off x="810" y="3411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08" name="Google Shape;1408;p45"/>
            <p:cNvCxnSpPr/>
            <p:nvPr/>
          </p:nvCxnSpPr>
          <p:spPr>
            <a:xfrm>
              <a:off x="817" y="3411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09" name="Google Shape;1409;p45"/>
            <p:cNvCxnSpPr/>
            <p:nvPr/>
          </p:nvCxnSpPr>
          <p:spPr>
            <a:xfrm flipH="1">
              <a:off x="810" y="3411"/>
              <a:ext cx="1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10" name="Google Shape;1410;p45"/>
            <p:cNvSpPr/>
            <p:nvPr/>
          </p:nvSpPr>
          <p:spPr>
            <a:xfrm>
              <a:off x="769" y="3387"/>
              <a:ext cx="48" cy="24"/>
            </a:xfrm>
            <a:custGeom>
              <a:rect b="b" l="l" r="r" t="t"/>
              <a:pathLst>
                <a:path extrusionOk="0" h="24" w="48">
                  <a:moveTo>
                    <a:pt x="10" y="10"/>
                  </a:moveTo>
                  <a:lnTo>
                    <a:pt x="48" y="24"/>
                  </a:lnTo>
                  <a:lnTo>
                    <a:pt x="48" y="17"/>
                  </a:lnTo>
                  <a:lnTo>
                    <a:pt x="0" y="0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769" y="3387"/>
              <a:ext cx="48" cy="24"/>
            </a:xfrm>
            <a:custGeom>
              <a:rect b="b" l="l" r="r" t="t"/>
              <a:pathLst>
                <a:path extrusionOk="0" h="24" w="48">
                  <a:moveTo>
                    <a:pt x="10" y="10"/>
                  </a:moveTo>
                  <a:lnTo>
                    <a:pt x="48" y="24"/>
                  </a:lnTo>
                  <a:lnTo>
                    <a:pt x="48" y="17"/>
                  </a:lnTo>
                  <a:lnTo>
                    <a:pt x="0" y="0"/>
                  </a:lnTo>
                  <a:lnTo>
                    <a:pt x="10" y="1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720" y="3370"/>
              <a:ext cx="59" cy="27"/>
            </a:xfrm>
            <a:custGeom>
              <a:rect b="b" l="l" r="r" t="t"/>
              <a:pathLst>
                <a:path extrusionOk="0" h="27" w="59">
                  <a:moveTo>
                    <a:pt x="4" y="10"/>
                  </a:moveTo>
                  <a:lnTo>
                    <a:pt x="59" y="27"/>
                  </a:lnTo>
                  <a:lnTo>
                    <a:pt x="49" y="17"/>
                  </a:lnTo>
                  <a:lnTo>
                    <a:pt x="11" y="0"/>
                  </a:lnTo>
                  <a:lnTo>
                    <a:pt x="0" y="3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720" y="3370"/>
              <a:ext cx="59" cy="27"/>
            </a:xfrm>
            <a:custGeom>
              <a:rect b="b" l="l" r="r" t="t"/>
              <a:pathLst>
                <a:path extrusionOk="0" h="27" w="59">
                  <a:moveTo>
                    <a:pt x="4" y="10"/>
                  </a:moveTo>
                  <a:lnTo>
                    <a:pt x="59" y="27"/>
                  </a:lnTo>
                  <a:lnTo>
                    <a:pt x="49" y="17"/>
                  </a:lnTo>
                  <a:lnTo>
                    <a:pt x="11" y="0"/>
                  </a:lnTo>
                  <a:lnTo>
                    <a:pt x="0" y="3"/>
                  </a:lnTo>
                  <a:lnTo>
                    <a:pt x="4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713" y="3373"/>
              <a:ext cx="11" cy="7"/>
            </a:xfrm>
            <a:custGeom>
              <a:rect b="b" l="l" r="r" t="t"/>
              <a:pathLst>
                <a:path extrusionOk="0" h="7" w="11">
                  <a:moveTo>
                    <a:pt x="0" y="4"/>
                  </a:moveTo>
                  <a:lnTo>
                    <a:pt x="11" y="7"/>
                  </a:lnTo>
                  <a:lnTo>
                    <a:pt x="7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713" y="3373"/>
              <a:ext cx="11" cy="7"/>
            </a:xfrm>
            <a:custGeom>
              <a:rect b="b" l="l" r="r" t="t"/>
              <a:pathLst>
                <a:path extrusionOk="0" h="7" w="11">
                  <a:moveTo>
                    <a:pt x="0" y="4"/>
                  </a:moveTo>
                  <a:lnTo>
                    <a:pt x="11" y="7"/>
                  </a:lnTo>
                  <a:lnTo>
                    <a:pt x="7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16" name="Google Shape;1416;p45"/>
            <p:cNvCxnSpPr/>
            <p:nvPr/>
          </p:nvCxnSpPr>
          <p:spPr>
            <a:xfrm flipH="1">
              <a:off x="713" y="3370"/>
              <a:ext cx="1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17" name="Google Shape;1417;p45"/>
            <p:cNvCxnSpPr/>
            <p:nvPr/>
          </p:nvCxnSpPr>
          <p:spPr>
            <a:xfrm>
              <a:off x="713" y="3377"/>
              <a:ext cx="104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18" name="Google Shape;1418;p45"/>
            <p:cNvCxnSpPr/>
            <p:nvPr/>
          </p:nvCxnSpPr>
          <p:spPr>
            <a:xfrm flipH="1" rot="10800000">
              <a:off x="817" y="3404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19" name="Google Shape;1419;p45"/>
            <p:cNvCxnSpPr/>
            <p:nvPr/>
          </p:nvCxnSpPr>
          <p:spPr>
            <a:xfrm rot="10800000">
              <a:off x="731" y="3370"/>
              <a:ext cx="86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20" name="Google Shape;1420;p45"/>
            <p:cNvSpPr/>
            <p:nvPr/>
          </p:nvSpPr>
          <p:spPr>
            <a:xfrm>
              <a:off x="821" y="3733"/>
              <a:ext cx="34" cy="27"/>
            </a:xfrm>
            <a:custGeom>
              <a:rect b="b" l="l" r="r" t="t"/>
              <a:pathLst>
                <a:path extrusionOk="0" h="27" w="34">
                  <a:moveTo>
                    <a:pt x="34" y="27"/>
                  </a:moveTo>
                  <a:lnTo>
                    <a:pt x="0" y="17"/>
                  </a:lnTo>
                  <a:lnTo>
                    <a:pt x="34" y="0"/>
                  </a:lnTo>
                  <a:lnTo>
                    <a:pt x="34" y="2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821" y="3733"/>
              <a:ext cx="34" cy="27"/>
            </a:xfrm>
            <a:custGeom>
              <a:rect b="b" l="l" r="r" t="t"/>
              <a:pathLst>
                <a:path extrusionOk="0" h="27" w="34">
                  <a:moveTo>
                    <a:pt x="34" y="27"/>
                  </a:moveTo>
                  <a:lnTo>
                    <a:pt x="0" y="17"/>
                  </a:lnTo>
                  <a:lnTo>
                    <a:pt x="34" y="0"/>
                  </a:lnTo>
                  <a:lnTo>
                    <a:pt x="34" y="2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22" name="Google Shape;1422;p45"/>
            <p:cNvCxnSpPr/>
            <p:nvPr/>
          </p:nvCxnSpPr>
          <p:spPr>
            <a:xfrm>
              <a:off x="855" y="3733"/>
              <a:ext cx="1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23" name="Google Shape;1423;p45"/>
            <p:cNvCxnSpPr/>
            <p:nvPr/>
          </p:nvCxnSpPr>
          <p:spPr>
            <a:xfrm rot="10800000">
              <a:off x="821" y="3750"/>
              <a:ext cx="3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24" name="Google Shape;1424;p45"/>
            <p:cNvCxnSpPr/>
            <p:nvPr/>
          </p:nvCxnSpPr>
          <p:spPr>
            <a:xfrm flipH="1" rot="10800000">
              <a:off x="821" y="3733"/>
              <a:ext cx="3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25" name="Google Shape;1425;p45"/>
            <p:cNvSpPr/>
            <p:nvPr/>
          </p:nvSpPr>
          <p:spPr>
            <a:xfrm>
              <a:off x="855" y="3722"/>
              <a:ext cx="21" cy="38"/>
            </a:xfrm>
            <a:custGeom>
              <a:rect b="b" l="l" r="r" t="t"/>
              <a:pathLst>
                <a:path extrusionOk="0" h="38" w="21">
                  <a:moveTo>
                    <a:pt x="0" y="38"/>
                  </a:moveTo>
                  <a:lnTo>
                    <a:pt x="17" y="14"/>
                  </a:lnTo>
                  <a:lnTo>
                    <a:pt x="21" y="0"/>
                  </a:lnTo>
                  <a:lnTo>
                    <a:pt x="0" y="11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855" y="3722"/>
              <a:ext cx="21" cy="38"/>
            </a:xfrm>
            <a:custGeom>
              <a:rect b="b" l="l" r="r" t="t"/>
              <a:pathLst>
                <a:path extrusionOk="0" h="38" w="21">
                  <a:moveTo>
                    <a:pt x="0" y="38"/>
                  </a:moveTo>
                  <a:lnTo>
                    <a:pt x="17" y="14"/>
                  </a:lnTo>
                  <a:lnTo>
                    <a:pt x="21" y="0"/>
                  </a:lnTo>
                  <a:lnTo>
                    <a:pt x="0" y="11"/>
                  </a:lnTo>
                  <a:lnTo>
                    <a:pt x="0" y="3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872" y="3719"/>
              <a:ext cx="14" cy="17"/>
            </a:xfrm>
            <a:custGeom>
              <a:rect b="b" l="l" r="r" t="t"/>
              <a:pathLst>
                <a:path extrusionOk="0" h="17" w="14">
                  <a:moveTo>
                    <a:pt x="0" y="17"/>
                  </a:moveTo>
                  <a:lnTo>
                    <a:pt x="14" y="0"/>
                  </a:lnTo>
                  <a:lnTo>
                    <a:pt x="4" y="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872" y="3719"/>
              <a:ext cx="14" cy="17"/>
            </a:xfrm>
            <a:custGeom>
              <a:rect b="b" l="l" r="r" t="t"/>
              <a:pathLst>
                <a:path extrusionOk="0" h="17" w="14">
                  <a:moveTo>
                    <a:pt x="0" y="17"/>
                  </a:moveTo>
                  <a:lnTo>
                    <a:pt x="14" y="0"/>
                  </a:lnTo>
                  <a:lnTo>
                    <a:pt x="4" y="3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29" name="Google Shape;1429;p45"/>
            <p:cNvCxnSpPr/>
            <p:nvPr/>
          </p:nvCxnSpPr>
          <p:spPr>
            <a:xfrm>
              <a:off x="855" y="3733"/>
              <a:ext cx="1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30" name="Google Shape;1430;p45"/>
            <p:cNvCxnSpPr/>
            <p:nvPr/>
          </p:nvCxnSpPr>
          <p:spPr>
            <a:xfrm flipH="1" rot="10800000">
              <a:off x="855" y="3719"/>
              <a:ext cx="31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31" name="Google Shape;1431;p45"/>
            <p:cNvCxnSpPr/>
            <p:nvPr/>
          </p:nvCxnSpPr>
          <p:spPr>
            <a:xfrm flipH="1">
              <a:off x="855" y="3719"/>
              <a:ext cx="3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32" name="Google Shape;1432;p45"/>
            <p:cNvSpPr/>
            <p:nvPr/>
          </p:nvSpPr>
          <p:spPr>
            <a:xfrm>
              <a:off x="855" y="3664"/>
              <a:ext cx="4" cy="13"/>
            </a:xfrm>
            <a:custGeom>
              <a:rect b="b" l="l" r="r" t="t"/>
              <a:pathLst>
                <a:path extrusionOk="0" h="13" w="4">
                  <a:moveTo>
                    <a:pt x="0" y="13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855" y="3664"/>
              <a:ext cx="4" cy="13"/>
            </a:xfrm>
            <a:custGeom>
              <a:rect b="b" l="l" r="r" t="t"/>
              <a:pathLst>
                <a:path extrusionOk="0" h="13" w="4">
                  <a:moveTo>
                    <a:pt x="0" y="13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1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855" y="3664"/>
              <a:ext cx="38" cy="69"/>
            </a:xfrm>
            <a:custGeom>
              <a:rect b="b" l="l" r="r" t="t"/>
              <a:pathLst>
                <a:path extrusionOk="0" h="69" w="38">
                  <a:moveTo>
                    <a:pt x="21" y="58"/>
                  </a:moveTo>
                  <a:lnTo>
                    <a:pt x="0" y="69"/>
                  </a:lnTo>
                  <a:lnTo>
                    <a:pt x="0" y="13"/>
                  </a:lnTo>
                  <a:lnTo>
                    <a:pt x="4" y="0"/>
                  </a:lnTo>
                  <a:lnTo>
                    <a:pt x="38" y="3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855" y="3664"/>
              <a:ext cx="38" cy="69"/>
            </a:xfrm>
            <a:custGeom>
              <a:rect b="b" l="l" r="r" t="t"/>
              <a:pathLst>
                <a:path extrusionOk="0" h="69" w="38">
                  <a:moveTo>
                    <a:pt x="21" y="58"/>
                  </a:moveTo>
                  <a:lnTo>
                    <a:pt x="0" y="69"/>
                  </a:lnTo>
                  <a:lnTo>
                    <a:pt x="0" y="13"/>
                  </a:lnTo>
                  <a:lnTo>
                    <a:pt x="4" y="0"/>
                  </a:lnTo>
                  <a:lnTo>
                    <a:pt x="38" y="3"/>
                  </a:lnTo>
                  <a:lnTo>
                    <a:pt x="21" y="5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876" y="3667"/>
              <a:ext cx="45" cy="55"/>
            </a:xfrm>
            <a:custGeom>
              <a:rect b="b" l="l" r="r" t="t"/>
              <a:pathLst>
                <a:path extrusionOk="0" h="55" w="45">
                  <a:moveTo>
                    <a:pt x="45" y="0"/>
                  </a:moveTo>
                  <a:lnTo>
                    <a:pt x="10" y="52"/>
                  </a:lnTo>
                  <a:lnTo>
                    <a:pt x="0" y="55"/>
                  </a:lnTo>
                  <a:lnTo>
                    <a:pt x="17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876" y="3667"/>
              <a:ext cx="45" cy="55"/>
            </a:xfrm>
            <a:custGeom>
              <a:rect b="b" l="l" r="r" t="t"/>
              <a:pathLst>
                <a:path extrusionOk="0" h="55" w="45">
                  <a:moveTo>
                    <a:pt x="45" y="0"/>
                  </a:moveTo>
                  <a:lnTo>
                    <a:pt x="10" y="52"/>
                  </a:lnTo>
                  <a:lnTo>
                    <a:pt x="0" y="55"/>
                  </a:lnTo>
                  <a:lnTo>
                    <a:pt x="17" y="0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38" name="Google Shape;1438;p45"/>
            <p:cNvCxnSpPr/>
            <p:nvPr/>
          </p:nvCxnSpPr>
          <p:spPr>
            <a:xfrm>
              <a:off x="855" y="3664"/>
              <a:ext cx="66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39" name="Google Shape;1439;p45"/>
            <p:cNvCxnSpPr/>
            <p:nvPr/>
          </p:nvCxnSpPr>
          <p:spPr>
            <a:xfrm flipH="1">
              <a:off x="886" y="3667"/>
              <a:ext cx="35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40" name="Google Shape;1440;p45"/>
            <p:cNvCxnSpPr/>
            <p:nvPr/>
          </p:nvCxnSpPr>
          <p:spPr>
            <a:xfrm flipH="1">
              <a:off x="855" y="3719"/>
              <a:ext cx="3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41" name="Google Shape;1441;p45"/>
            <p:cNvCxnSpPr/>
            <p:nvPr/>
          </p:nvCxnSpPr>
          <p:spPr>
            <a:xfrm flipH="1" rot="10800000">
              <a:off x="855" y="3664"/>
              <a:ext cx="1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42" name="Google Shape;1442;p45"/>
            <p:cNvSpPr/>
            <p:nvPr/>
          </p:nvSpPr>
          <p:spPr>
            <a:xfrm>
              <a:off x="1056" y="3435"/>
              <a:ext cx="6" cy="4"/>
            </a:xfrm>
            <a:custGeom>
              <a:rect b="b" l="l" r="r" t="t"/>
              <a:pathLst>
                <a:path extrusionOk="0" h="4" w="6">
                  <a:moveTo>
                    <a:pt x="6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1056" y="3435"/>
              <a:ext cx="6" cy="4"/>
            </a:xfrm>
            <a:custGeom>
              <a:rect b="b" l="l" r="r" t="t"/>
              <a:pathLst>
                <a:path extrusionOk="0" h="4" w="6">
                  <a:moveTo>
                    <a:pt x="6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6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1056" y="3435"/>
              <a:ext cx="86" cy="21"/>
            </a:xfrm>
            <a:custGeom>
              <a:rect b="b" l="l" r="r" t="t"/>
              <a:pathLst>
                <a:path extrusionOk="0" h="21" w="86">
                  <a:moveTo>
                    <a:pt x="83" y="4"/>
                  </a:moveTo>
                  <a:lnTo>
                    <a:pt x="86" y="4"/>
                  </a:lnTo>
                  <a:lnTo>
                    <a:pt x="6" y="0"/>
                  </a:lnTo>
                  <a:lnTo>
                    <a:pt x="0" y="4"/>
                  </a:lnTo>
                  <a:lnTo>
                    <a:pt x="20" y="21"/>
                  </a:lnTo>
                  <a:lnTo>
                    <a:pt x="83" y="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1056" y="3435"/>
              <a:ext cx="86" cy="21"/>
            </a:xfrm>
            <a:custGeom>
              <a:rect b="b" l="l" r="r" t="t"/>
              <a:pathLst>
                <a:path extrusionOk="0" h="21" w="86">
                  <a:moveTo>
                    <a:pt x="83" y="4"/>
                  </a:moveTo>
                  <a:lnTo>
                    <a:pt x="86" y="4"/>
                  </a:lnTo>
                  <a:lnTo>
                    <a:pt x="6" y="0"/>
                  </a:lnTo>
                  <a:lnTo>
                    <a:pt x="0" y="4"/>
                  </a:lnTo>
                  <a:lnTo>
                    <a:pt x="20" y="21"/>
                  </a:lnTo>
                  <a:lnTo>
                    <a:pt x="83" y="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1076" y="3439"/>
              <a:ext cx="63" cy="34"/>
            </a:xfrm>
            <a:custGeom>
              <a:rect b="b" l="l" r="r" t="t"/>
              <a:pathLst>
                <a:path extrusionOk="0" h="34" w="63">
                  <a:moveTo>
                    <a:pt x="49" y="28"/>
                  </a:moveTo>
                  <a:lnTo>
                    <a:pt x="63" y="0"/>
                  </a:lnTo>
                  <a:lnTo>
                    <a:pt x="0" y="17"/>
                  </a:lnTo>
                  <a:lnTo>
                    <a:pt x="18" y="34"/>
                  </a:lnTo>
                  <a:lnTo>
                    <a:pt x="49" y="2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1076" y="3439"/>
              <a:ext cx="63" cy="34"/>
            </a:xfrm>
            <a:custGeom>
              <a:rect b="b" l="l" r="r" t="t"/>
              <a:pathLst>
                <a:path extrusionOk="0" h="34" w="63">
                  <a:moveTo>
                    <a:pt x="49" y="28"/>
                  </a:moveTo>
                  <a:lnTo>
                    <a:pt x="63" y="0"/>
                  </a:lnTo>
                  <a:lnTo>
                    <a:pt x="0" y="17"/>
                  </a:lnTo>
                  <a:lnTo>
                    <a:pt x="18" y="34"/>
                  </a:lnTo>
                  <a:lnTo>
                    <a:pt x="49" y="2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1094" y="3467"/>
              <a:ext cx="31" cy="24"/>
            </a:xfrm>
            <a:custGeom>
              <a:rect b="b" l="l" r="r" t="t"/>
              <a:pathLst>
                <a:path extrusionOk="0" h="24" w="31">
                  <a:moveTo>
                    <a:pt x="20" y="24"/>
                  </a:moveTo>
                  <a:lnTo>
                    <a:pt x="31" y="0"/>
                  </a:lnTo>
                  <a:lnTo>
                    <a:pt x="0" y="6"/>
                  </a:lnTo>
                  <a:lnTo>
                    <a:pt x="20" y="2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1094" y="3467"/>
              <a:ext cx="31" cy="24"/>
            </a:xfrm>
            <a:custGeom>
              <a:rect b="b" l="l" r="r" t="t"/>
              <a:pathLst>
                <a:path extrusionOk="0" h="24" w="31">
                  <a:moveTo>
                    <a:pt x="20" y="24"/>
                  </a:moveTo>
                  <a:lnTo>
                    <a:pt x="31" y="0"/>
                  </a:lnTo>
                  <a:lnTo>
                    <a:pt x="0" y="6"/>
                  </a:lnTo>
                  <a:lnTo>
                    <a:pt x="20" y="2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0" name="Google Shape;1450;p45"/>
            <p:cNvCxnSpPr/>
            <p:nvPr/>
          </p:nvCxnSpPr>
          <p:spPr>
            <a:xfrm>
              <a:off x="1056" y="3435"/>
              <a:ext cx="58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51" name="Google Shape;1451;p45"/>
            <p:cNvCxnSpPr/>
            <p:nvPr/>
          </p:nvCxnSpPr>
          <p:spPr>
            <a:xfrm flipH="1" rot="10800000">
              <a:off x="1114" y="3439"/>
              <a:ext cx="28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52" name="Google Shape;1452;p45"/>
            <p:cNvCxnSpPr/>
            <p:nvPr/>
          </p:nvCxnSpPr>
          <p:spPr>
            <a:xfrm rot="10800000">
              <a:off x="1056" y="3435"/>
              <a:ext cx="8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53" name="Google Shape;1453;p45"/>
            <p:cNvSpPr txBox="1"/>
            <p:nvPr/>
          </p:nvSpPr>
          <p:spPr>
            <a:xfrm>
              <a:off x="1028" y="3539"/>
              <a:ext cx="1" cy="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1028" y="3539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5" name="Google Shape;1455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56" name="Google Shape;1456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57" name="Google Shape;1457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58" name="Google Shape;1458;p45"/>
            <p:cNvSpPr txBox="1"/>
            <p:nvPr/>
          </p:nvSpPr>
          <p:spPr>
            <a:xfrm>
              <a:off x="1028" y="3539"/>
              <a:ext cx="1" cy="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1028" y="3539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0" name="Google Shape;1460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61" name="Google Shape;1461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62" name="Google Shape;1462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63" name="Google Shape;1463;p45"/>
            <p:cNvSpPr/>
            <p:nvPr/>
          </p:nvSpPr>
          <p:spPr>
            <a:xfrm>
              <a:off x="855" y="3608"/>
              <a:ext cx="10" cy="56"/>
            </a:xfrm>
            <a:custGeom>
              <a:rect b="b" l="l" r="r" t="t"/>
              <a:pathLst>
                <a:path extrusionOk="0" h="56" w="10">
                  <a:moveTo>
                    <a:pt x="4" y="56"/>
                  </a:moveTo>
                  <a:lnTo>
                    <a:pt x="0" y="56"/>
                  </a:lnTo>
                  <a:lnTo>
                    <a:pt x="4" y="0"/>
                  </a:lnTo>
                  <a:lnTo>
                    <a:pt x="10" y="4"/>
                  </a:lnTo>
                  <a:lnTo>
                    <a:pt x="4" y="56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855" y="3608"/>
              <a:ext cx="10" cy="56"/>
            </a:xfrm>
            <a:custGeom>
              <a:rect b="b" l="l" r="r" t="t"/>
              <a:pathLst>
                <a:path extrusionOk="0" h="56" w="10">
                  <a:moveTo>
                    <a:pt x="4" y="56"/>
                  </a:moveTo>
                  <a:lnTo>
                    <a:pt x="0" y="56"/>
                  </a:lnTo>
                  <a:lnTo>
                    <a:pt x="4" y="0"/>
                  </a:lnTo>
                  <a:lnTo>
                    <a:pt x="10" y="4"/>
                  </a:lnTo>
                  <a:lnTo>
                    <a:pt x="4" y="56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859" y="3612"/>
              <a:ext cx="38" cy="55"/>
            </a:xfrm>
            <a:custGeom>
              <a:rect b="b" l="l" r="r" t="t"/>
              <a:pathLst>
                <a:path extrusionOk="0" h="55" w="38">
                  <a:moveTo>
                    <a:pt x="34" y="55"/>
                  </a:moveTo>
                  <a:lnTo>
                    <a:pt x="0" y="52"/>
                  </a:lnTo>
                  <a:lnTo>
                    <a:pt x="6" y="0"/>
                  </a:lnTo>
                  <a:lnTo>
                    <a:pt x="38" y="17"/>
                  </a:lnTo>
                  <a:lnTo>
                    <a:pt x="34" y="5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859" y="3612"/>
              <a:ext cx="38" cy="55"/>
            </a:xfrm>
            <a:custGeom>
              <a:rect b="b" l="l" r="r" t="t"/>
              <a:pathLst>
                <a:path extrusionOk="0" h="55" w="38">
                  <a:moveTo>
                    <a:pt x="34" y="55"/>
                  </a:moveTo>
                  <a:lnTo>
                    <a:pt x="0" y="52"/>
                  </a:lnTo>
                  <a:lnTo>
                    <a:pt x="6" y="0"/>
                  </a:lnTo>
                  <a:lnTo>
                    <a:pt x="38" y="17"/>
                  </a:lnTo>
                  <a:lnTo>
                    <a:pt x="34" y="5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893" y="3629"/>
              <a:ext cx="28" cy="38"/>
            </a:xfrm>
            <a:custGeom>
              <a:rect b="b" l="l" r="r" t="t"/>
              <a:pathLst>
                <a:path extrusionOk="0" h="38" w="28">
                  <a:moveTo>
                    <a:pt x="7" y="3"/>
                  </a:moveTo>
                  <a:lnTo>
                    <a:pt x="28" y="38"/>
                  </a:lnTo>
                  <a:lnTo>
                    <a:pt x="0" y="38"/>
                  </a:lnTo>
                  <a:lnTo>
                    <a:pt x="4" y="0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893" y="3629"/>
              <a:ext cx="28" cy="38"/>
            </a:xfrm>
            <a:custGeom>
              <a:rect b="b" l="l" r="r" t="t"/>
              <a:pathLst>
                <a:path extrusionOk="0" h="38" w="28">
                  <a:moveTo>
                    <a:pt x="7" y="3"/>
                  </a:moveTo>
                  <a:lnTo>
                    <a:pt x="28" y="38"/>
                  </a:lnTo>
                  <a:lnTo>
                    <a:pt x="0" y="38"/>
                  </a:lnTo>
                  <a:lnTo>
                    <a:pt x="4" y="0"/>
                  </a:lnTo>
                  <a:lnTo>
                    <a:pt x="7" y="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9" name="Google Shape;1469;p45"/>
            <p:cNvCxnSpPr/>
            <p:nvPr/>
          </p:nvCxnSpPr>
          <p:spPr>
            <a:xfrm>
              <a:off x="859" y="3608"/>
              <a:ext cx="41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70" name="Google Shape;1470;p45"/>
            <p:cNvCxnSpPr/>
            <p:nvPr/>
          </p:nvCxnSpPr>
          <p:spPr>
            <a:xfrm>
              <a:off x="900" y="3632"/>
              <a:ext cx="21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71" name="Google Shape;1471;p45"/>
            <p:cNvCxnSpPr/>
            <p:nvPr/>
          </p:nvCxnSpPr>
          <p:spPr>
            <a:xfrm rot="10800000">
              <a:off x="855" y="3664"/>
              <a:ext cx="66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72" name="Google Shape;1472;p45"/>
            <p:cNvCxnSpPr/>
            <p:nvPr/>
          </p:nvCxnSpPr>
          <p:spPr>
            <a:xfrm flipH="1" rot="10800000">
              <a:off x="855" y="3608"/>
              <a:ext cx="4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73" name="Google Shape;1473;p45"/>
            <p:cNvSpPr/>
            <p:nvPr/>
          </p:nvSpPr>
          <p:spPr>
            <a:xfrm>
              <a:off x="886" y="3518"/>
              <a:ext cx="62" cy="70"/>
            </a:xfrm>
            <a:custGeom>
              <a:rect b="b" l="l" r="r" t="t"/>
              <a:pathLst>
                <a:path extrusionOk="0" h="70" w="62">
                  <a:moveTo>
                    <a:pt x="38" y="70"/>
                  </a:moveTo>
                  <a:lnTo>
                    <a:pt x="0" y="59"/>
                  </a:lnTo>
                  <a:lnTo>
                    <a:pt x="42" y="0"/>
                  </a:lnTo>
                  <a:lnTo>
                    <a:pt x="62" y="35"/>
                  </a:lnTo>
                  <a:lnTo>
                    <a:pt x="38" y="7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886" y="3518"/>
              <a:ext cx="62" cy="70"/>
            </a:xfrm>
            <a:custGeom>
              <a:rect b="b" l="l" r="r" t="t"/>
              <a:pathLst>
                <a:path extrusionOk="0" h="70" w="62">
                  <a:moveTo>
                    <a:pt x="38" y="70"/>
                  </a:moveTo>
                  <a:lnTo>
                    <a:pt x="0" y="59"/>
                  </a:lnTo>
                  <a:lnTo>
                    <a:pt x="42" y="0"/>
                  </a:lnTo>
                  <a:lnTo>
                    <a:pt x="62" y="35"/>
                  </a:lnTo>
                  <a:lnTo>
                    <a:pt x="38" y="7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924" y="3553"/>
              <a:ext cx="42" cy="45"/>
            </a:xfrm>
            <a:custGeom>
              <a:rect b="b" l="l" r="r" t="t"/>
              <a:pathLst>
                <a:path extrusionOk="0" h="45" w="42">
                  <a:moveTo>
                    <a:pt x="38" y="45"/>
                  </a:moveTo>
                  <a:lnTo>
                    <a:pt x="0" y="35"/>
                  </a:lnTo>
                  <a:lnTo>
                    <a:pt x="24" y="0"/>
                  </a:lnTo>
                  <a:lnTo>
                    <a:pt x="42" y="38"/>
                  </a:lnTo>
                  <a:lnTo>
                    <a:pt x="38" y="45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924" y="3553"/>
              <a:ext cx="42" cy="45"/>
            </a:xfrm>
            <a:custGeom>
              <a:rect b="b" l="l" r="r" t="t"/>
              <a:pathLst>
                <a:path extrusionOk="0" h="45" w="42">
                  <a:moveTo>
                    <a:pt x="38" y="45"/>
                  </a:moveTo>
                  <a:lnTo>
                    <a:pt x="0" y="35"/>
                  </a:lnTo>
                  <a:lnTo>
                    <a:pt x="24" y="0"/>
                  </a:lnTo>
                  <a:lnTo>
                    <a:pt x="42" y="38"/>
                  </a:lnTo>
                  <a:lnTo>
                    <a:pt x="38" y="45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962" y="3591"/>
              <a:ext cx="7" cy="7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962" y="3591"/>
              <a:ext cx="7" cy="7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7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9" name="Google Shape;1479;p45"/>
            <p:cNvCxnSpPr/>
            <p:nvPr/>
          </p:nvCxnSpPr>
          <p:spPr>
            <a:xfrm>
              <a:off x="928" y="3518"/>
              <a:ext cx="41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80" name="Google Shape;1480;p45"/>
            <p:cNvCxnSpPr/>
            <p:nvPr/>
          </p:nvCxnSpPr>
          <p:spPr>
            <a:xfrm rot="10800000">
              <a:off x="886" y="3577"/>
              <a:ext cx="83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81" name="Google Shape;1481;p45"/>
            <p:cNvCxnSpPr/>
            <p:nvPr/>
          </p:nvCxnSpPr>
          <p:spPr>
            <a:xfrm flipH="1" rot="10800000">
              <a:off x="886" y="3518"/>
              <a:ext cx="42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82" name="Google Shape;1482;p45"/>
            <p:cNvSpPr/>
            <p:nvPr/>
          </p:nvSpPr>
          <p:spPr>
            <a:xfrm>
              <a:off x="917" y="3505"/>
              <a:ext cx="7" cy="10"/>
            </a:xfrm>
            <a:custGeom>
              <a:rect b="b" l="l" r="r" t="t"/>
              <a:pathLst>
                <a:path extrusionOk="0" h="10" w="7">
                  <a:moveTo>
                    <a:pt x="7" y="1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5"/>
            <p:cNvSpPr/>
            <p:nvPr/>
          </p:nvSpPr>
          <p:spPr>
            <a:xfrm>
              <a:off x="917" y="3505"/>
              <a:ext cx="7" cy="10"/>
            </a:xfrm>
            <a:custGeom>
              <a:rect b="b" l="l" r="r" t="t"/>
              <a:pathLst>
                <a:path extrusionOk="0" h="10" w="7">
                  <a:moveTo>
                    <a:pt x="7" y="1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7" y="1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5"/>
            <p:cNvSpPr/>
            <p:nvPr/>
          </p:nvSpPr>
          <p:spPr>
            <a:xfrm>
              <a:off x="921" y="3505"/>
              <a:ext cx="41" cy="20"/>
            </a:xfrm>
            <a:custGeom>
              <a:rect b="b" l="l" r="r" t="t"/>
              <a:pathLst>
                <a:path extrusionOk="0" h="20" w="41">
                  <a:moveTo>
                    <a:pt x="7" y="13"/>
                  </a:moveTo>
                  <a:lnTo>
                    <a:pt x="3" y="10"/>
                  </a:lnTo>
                  <a:lnTo>
                    <a:pt x="0" y="0"/>
                  </a:lnTo>
                  <a:lnTo>
                    <a:pt x="38" y="10"/>
                  </a:lnTo>
                  <a:lnTo>
                    <a:pt x="41" y="20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921" y="3505"/>
              <a:ext cx="41" cy="20"/>
            </a:xfrm>
            <a:custGeom>
              <a:rect b="b" l="l" r="r" t="t"/>
              <a:pathLst>
                <a:path extrusionOk="0" h="20" w="41">
                  <a:moveTo>
                    <a:pt x="7" y="13"/>
                  </a:moveTo>
                  <a:lnTo>
                    <a:pt x="3" y="10"/>
                  </a:lnTo>
                  <a:lnTo>
                    <a:pt x="0" y="0"/>
                  </a:lnTo>
                  <a:lnTo>
                    <a:pt x="38" y="10"/>
                  </a:lnTo>
                  <a:lnTo>
                    <a:pt x="41" y="20"/>
                  </a:lnTo>
                  <a:lnTo>
                    <a:pt x="7" y="1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5"/>
            <p:cNvSpPr/>
            <p:nvPr/>
          </p:nvSpPr>
          <p:spPr>
            <a:xfrm>
              <a:off x="959" y="3515"/>
              <a:ext cx="38" cy="17"/>
            </a:xfrm>
            <a:custGeom>
              <a:rect b="b" l="l" r="r" t="t"/>
              <a:pathLst>
                <a:path extrusionOk="0" h="17" w="38">
                  <a:moveTo>
                    <a:pt x="0" y="0"/>
                  </a:moveTo>
                  <a:lnTo>
                    <a:pt x="34" y="14"/>
                  </a:lnTo>
                  <a:lnTo>
                    <a:pt x="38" y="17"/>
                  </a:lnTo>
                  <a:lnTo>
                    <a:pt x="3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5"/>
            <p:cNvSpPr/>
            <p:nvPr/>
          </p:nvSpPr>
          <p:spPr>
            <a:xfrm>
              <a:off x="959" y="3515"/>
              <a:ext cx="38" cy="17"/>
            </a:xfrm>
            <a:custGeom>
              <a:rect b="b" l="l" r="r" t="t"/>
              <a:pathLst>
                <a:path extrusionOk="0" h="17" w="38">
                  <a:moveTo>
                    <a:pt x="0" y="0"/>
                  </a:moveTo>
                  <a:lnTo>
                    <a:pt x="34" y="14"/>
                  </a:lnTo>
                  <a:lnTo>
                    <a:pt x="38" y="17"/>
                  </a:lnTo>
                  <a:lnTo>
                    <a:pt x="3" y="1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5"/>
            <p:cNvSpPr/>
            <p:nvPr/>
          </p:nvSpPr>
          <p:spPr>
            <a:xfrm>
              <a:off x="993" y="3529"/>
              <a:ext cx="35" cy="10"/>
            </a:xfrm>
            <a:custGeom>
              <a:rect b="b" l="l" r="r" t="t"/>
              <a:pathLst>
                <a:path extrusionOk="0" h="10" w="35">
                  <a:moveTo>
                    <a:pt x="0" y="0"/>
                  </a:moveTo>
                  <a:lnTo>
                    <a:pt x="35" y="10"/>
                  </a:lnTo>
                  <a:lnTo>
                    <a:pt x="4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5"/>
            <p:cNvSpPr/>
            <p:nvPr/>
          </p:nvSpPr>
          <p:spPr>
            <a:xfrm>
              <a:off x="993" y="3529"/>
              <a:ext cx="35" cy="10"/>
            </a:xfrm>
            <a:custGeom>
              <a:rect b="b" l="l" r="r" t="t"/>
              <a:pathLst>
                <a:path extrusionOk="0" h="10" w="35">
                  <a:moveTo>
                    <a:pt x="0" y="0"/>
                  </a:moveTo>
                  <a:lnTo>
                    <a:pt x="35" y="10"/>
                  </a:lnTo>
                  <a:lnTo>
                    <a:pt x="4" y="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0" name="Google Shape;1490;p45"/>
            <p:cNvCxnSpPr/>
            <p:nvPr/>
          </p:nvCxnSpPr>
          <p:spPr>
            <a:xfrm rot="10800000">
              <a:off x="928" y="3518"/>
              <a:ext cx="100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91" name="Google Shape;1491;p45"/>
            <p:cNvCxnSpPr/>
            <p:nvPr/>
          </p:nvCxnSpPr>
          <p:spPr>
            <a:xfrm rot="10800000">
              <a:off x="917" y="3505"/>
              <a:ext cx="11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92" name="Google Shape;1492;p45"/>
            <p:cNvCxnSpPr/>
            <p:nvPr/>
          </p:nvCxnSpPr>
          <p:spPr>
            <a:xfrm>
              <a:off x="917" y="3505"/>
              <a:ext cx="111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93" name="Google Shape;1493;p45"/>
            <p:cNvSpPr/>
            <p:nvPr/>
          </p:nvSpPr>
          <p:spPr>
            <a:xfrm>
              <a:off x="910" y="3276"/>
              <a:ext cx="104" cy="73"/>
            </a:xfrm>
            <a:custGeom>
              <a:rect b="b" l="l" r="r" t="t"/>
              <a:pathLst>
                <a:path extrusionOk="0" h="73" w="104">
                  <a:moveTo>
                    <a:pt x="80" y="0"/>
                  </a:moveTo>
                  <a:lnTo>
                    <a:pt x="104" y="73"/>
                  </a:lnTo>
                  <a:lnTo>
                    <a:pt x="0" y="2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5"/>
            <p:cNvSpPr/>
            <p:nvPr/>
          </p:nvSpPr>
          <p:spPr>
            <a:xfrm>
              <a:off x="910" y="3276"/>
              <a:ext cx="104" cy="73"/>
            </a:xfrm>
            <a:custGeom>
              <a:rect b="b" l="l" r="r" t="t"/>
              <a:pathLst>
                <a:path extrusionOk="0" h="73" w="104">
                  <a:moveTo>
                    <a:pt x="80" y="0"/>
                  </a:moveTo>
                  <a:lnTo>
                    <a:pt x="104" y="73"/>
                  </a:lnTo>
                  <a:lnTo>
                    <a:pt x="0" y="28"/>
                  </a:lnTo>
                  <a:lnTo>
                    <a:pt x="8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5" name="Google Shape;1495;p45"/>
            <p:cNvCxnSpPr/>
            <p:nvPr/>
          </p:nvCxnSpPr>
          <p:spPr>
            <a:xfrm flipH="1" rot="10800000">
              <a:off x="910" y="3276"/>
              <a:ext cx="80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96" name="Google Shape;1496;p45"/>
            <p:cNvCxnSpPr/>
            <p:nvPr/>
          </p:nvCxnSpPr>
          <p:spPr>
            <a:xfrm>
              <a:off x="990" y="3276"/>
              <a:ext cx="24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497" name="Google Shape;1497;p45"/>
            <p:cNvCxnSpPr/>
            <p:nvPr/>
          </p:nvCxnSpPr>
          <p:spPr>
            <a:xfrm rot="10800000">
              <a:off x="910" y="3304"/>
              <a:ext cx="10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498" name="Google Shape;1498;p45"/>
            <p:cNvSpPr/>
            <p:nvPr/>
          </p:nvSpPr>
          <p:spPr>
            <a:xfrm>
              <a:off x="903" y="3304"/>
              <a:ext cx="4" cy="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5"/>
            <p:cNvSpPr/>
            <p:nvPr/>
          </p:nvSpPr>
          <p:spPr>
            <a:xfrm>
              <a:off x="903" y="3304"/>
              <a:ext cx="4" cy="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00" name="Google Shape;1500;p45"/>
            <p:cNvCxnSpPr/>
            <p:nvPr/>
          </p:nvCxnSpPr>
          <p:spPr>
            <a:xfrm flipH="1" rot="10800000">
              <a:off x="907" y="3304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01" name="Google Shape;1501;p45"/>
            <p:cNvCxnSpPr/>
            <p:nvPr/>
          </p:nvCxnSpPr>
          <p:spPr>
            <a:xfrm flipH="1">
              <a:off x="903" y="3304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02" name="Google Shape;1502;p45"/>
            <p:cNvCxnSpPr/>
            <p:nvPr/>
          </p:nvCxnSpPr>
          <p:spPr>
            <a:xfrm>
              <a:off x="903" y="3308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03" name="Google Shape;1503;p45"/>
            <p:cNvSpPr/>
            <p:nvPr/>
          </p:nvSpPr>
          <p:spPr>
            <a:xfrm>
              <a:off x="897" y="3301"/>
              <a:ext cx="10" cy="7"/>
            </a:xfrm>
            <a:custGeom>
              <a:rect b="b" l="l" r="r" t="t"/>
              <a:pathLst>
                <a:path extrusionOk="0" h="7" w="10">
                  <a:moveTo>
                    <a:pt x="10" y="0"/>
                  </a:moveTo>
                  <a:lnTo>
                    <a:pt x="6" y="7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5"/>
            <p:cNvSpPr/>
            <p:nvPr/>
          </p:nvSpPr>
          <p:spPr>
            <a:xfrm>
              <a:off x="897" y="3301"/>
              <a:ext cx="10" cy="7"/>
            </a:xfrm>
            <a:custGeom>
              <a:rect b="b" l="l" r="r" t="t"/>
              <a:pathLst>
                <a:path extrusionOk="0" h="7" w="10">
                  <a:moveTo>
                    <a:pt x="10" y="0"/>
                  </a:moveTo>
                  <a:lnTo>
                    <a:pt x="6" y="7"/>
                  </a:lnTo>
                  <a:lnTo>
                    <a:pt x="0" y="7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05" name="Google Shape;1505;p45"/>
            <p:cNvCxnSpPr/>
            <p:nvPr/>
          </p:nvCxnSpPr>
          <p:spPr>
            <a:xfrm flipH="1" rot="10800000">
              <a:off x="897" y="3301"/>
              <a:ext cx="10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06" name="Google Shape;1506;p45"/>
            <p:cNvCxnSpPr/>
            <p:nvPr/>
          </p:nvCxnSpPr>
          <p:spPr>
            <a:xfrm flipH="1">
              <a:off x="903" y="3301"/>
              <a:ext cx="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07" name="Google Shape;1507;p45"/>
            <p:cNvCxnSpPr/>
            <p:nvPr/>
          </p:nvCxnSpPr>
          <p:spPr>
            <a:xfrm flipH="1">
              <a:off x="897" y="3308"/>
              <a:ext cx="6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08" name="Google Shape;1508;p45"/>
            <p:cNvSpPr/>
            <p:nvPr/>
          </p:nvSpPr>
          <p:spPr>
            <a:xfrm>
              <a:off x="907" y="3304"/>
              <a:ext cx="107" cy="62"/>
            </a:xfrm>
            <a:custGeom>
              <a:rect b="b" l="l" r="r" t="t"/>
              <a:pathLst>
                <a:path extrusionOk="0" h="62" w="107">
                  <a:moveTo>
                    <a:pt x="107" y="45"/>
                  </a:moveTo>
                  <a:lnTo>
                    <a:pt x="104" y="62"/>
                  </a:lnTo>
                  <a:lnTo>
                    <a:pt x="0" y="4"/>
                  </a:lnTo>
                  <a:lnTo>
                    <a:pt x="3" y="0"/>
                  </a:lnTo>
                  <a:lnTo>
                    <a:pt x="107" y="45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907" y="3304"/>
              <a:ext cx="107" cy="62"/>
            </a:xfrm>
            <a:custGeom>
              <a:rect b="b" l="l" r="r" t="t"/>
              <a:pathLst>
                <a:path extrusionOk="0" h="62" w="107">
                  <a:moveTo>
                    <a:pt x="107" y="45"/>
                  </a:moveTo>
                  <a:lnTo>
                    <a:pt x="104" y="62"/>
                  </a:lnTo>
                  <a:lnTo>
                    <a:pt x="0" y="4"/>
                  </a:lnTo>
                  <a:lnTo>
                    <a:pt x="3" y="0"/>
                  </a:lnTo>
                  <a:lnTo>
                    <a:pt x="107" y="45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0" name="Google Shape;1510;p45"/>
            <p:cNvCxnSpPr/>
            <p:nvPr/>
          </p:nvCxnSpPr>
          <p:spPr>
            <a:xfrm>
              <a:off x="910" y="3304"/>
              <a:ext cx="10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11" name="Google Shape;1511;p45"/>
            <p:cNvCxnSpPr/>
            <p:nvPr/>
          </p:nvCxnSpPr>
          <p:spPr>
            <a:xfrm flipH="1">
              <a:off x="1011" y="3349"/>
              <a:ext cx="3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12" name="Google Shape;1512;p45"/>
            <p:cNvCxnSpPr/>
            <p:nvPr/>
          </p:nvCxnSpPr>
          <p:spPr>
            <a:xfrm rot="10800000">
              <a:off x="907" y="3308"/>
              <a:ext cx="104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13" name="Google Shape;1513;p45"/>
            <p:cNvCxnSpPr/>
            <p:nvPr/>
          </p:nvCxnSpPr>
          <p:spPr>
            <a:xfrm flipH="1" rot="10800000">
              <a:off x="907" y="3304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14" name="Google Shape;1514;p45"/>
            <p:cNvSpPr/>
            <p:nvPr/>
          </p:nvSpPr>
          <p:spPr>
            <a:xfrm>
              <a:off x="1024" y="3356"/>
              <a:ext cx="25" cy="28"/>
            </a:xfrm>
            <a:custGeom>
              <a:rect b="b" l="l" r="r" t="t"/>
              <a:pathLst>
                <a:path extrusionOk="0" h="28" w="25">
                  <a:moveTo>
                    <a:pt x="11" y="0"/>
                  </a:moveTo>
                  <a:lnTo>
                    <a:pt x="25" y="14"/>
                  </a:lnTo>
                  <a:lnTo>
                    <a:pt x="0" y="2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1024" y="3356"/>
              <a:ext cx="25" cy="28"/>
            </a:xfrm>
            <a:custGeom>
              <a:rect b="b" l="l" r="r" t="t"/>
              <a:pathLst>
                <a:path extrusionOk="0" h="28" w="25">
                  <a:moveTo>
                    <a:pt x="11" y="0"/>
                  </a:moveTo>
                  <a:lnTo>
                    <a:pt x="25" y="14"/>
                  </a:lnTo>
                  <a:lnTo>
                    <a:pt x="0" y="28"/>
                  </a:lnTo>
                  <a:lnTo>
                    <a:pt x="11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6" name="Google Shape;1516;p45"/>
            <p:cNvCxnSpPr/>
            <p:nvPr/>
          </p:nvCxnSpPr>
          <p:spPr>
            <a:xfrm flipH="1" rot="10800000">
              <a:off x="1024" y="3356"/>
              <a:ext cx="11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17" name="Google Shape;1517;p45"/>
            <p:cNvCxnSpPr/>
            <p:nvPr/>
          </p:nvCxnSpPr>
          <p:spPr>
            <a:xfrm>
              <a:off x="1035" y="3356"/>
              <a:ext cx="1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18" name="Google Shape;1518;p45"/>
            <p:cNvCxnSpPr/>
            <p:nvPr/>
          </p:nvCxnSpPr>
          <p:spPr>
            <a:xfrm flipH="1">
              <a:off x="1024" y="3370"/>
              <a:ext cx="25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19" name="Google Shape;1519;p45"/>
            <p:cNvSpPr/>
            <p:nvPr/>
          </p:nvSpPr>
          <p:spPr>
            <a:xfrm>
              <a:off x="1021" y="3356"/>
              <a:ext cx="14" cy="28"/>
            </a:xfrm>
            <a:custGeom>
              <a:rect b="b" l="l" r="r" t="t"/>
              <a:pathLst>
                <a:path extrusionOk="0" h="28" w="14">
                  <a:moveTo>
                    <a:pt x="14" y="0"/>
                  </a:moveTo>
                  <a:lnTo>
                    <a:pt x="0" y="7"/>
                  </a:lnTo>
                  <a:lnTo>
                    <a:pt x="3" y="2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1021" y="3356"/>
              <a:ext cx="14" cy="28"/>
            </a:xfrm>
            <a:custGeom>
              <a:rect b="b" l="l" r="r" t="t"/>
              <a:pathLst>
                <a:path extrusionOk="0" h="28" w="14">
                  <a:moveTo>
                    <a:pt x="14" y="0"/>
                  </a:moveTo>
                  <a:lnTo>
                    <a:pt x="0" y="7"/>
                  </a:lnTo>
                  <a:lnTo>
                    <a:pt x="3" y="28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1" name="Google Shape;1521;p45"/>
            <p:cNvCxnSpPr/>
            <p:nvPr/>
          </p:nvCxnSpPr>
          <p:spPr>
            <a:xfrm flipH="1" rot="10800000">
              <a:off x="1024" y="3356"/>
              <a:ext cx="11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22" name="Google Shape;1522;p45"/>
            <p:cNvCxnSpPr/>
            <p:nvPr/>
          </p:nvCxnSpPr>
          <p:spPr>
            <a:xfrm flipH="1">
              <a:off x="1021" y="3356"/>
              <a:ext cx="1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23" name="Google Shape;1523;p45"/>
            <p:cNvCxnSpPr/>
            <p:nvPr/>
          </p:nvCxnSpPr>
          <p:spPr>
            <a:xfrm>
              <a:off x="1021" y="3363"/>
              <a:ext cx="3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24" name="Google Shape;1524;p45"/>
            <p:cNvSpPr/>
            <p:nvPr/>
          </p:nvSpPr>
          <p:spPr>
            <a:xfrm>
              <a:off x="1011" y="3363"/>
              <a:ext cx="13" cy="21"/>
            </a:xfrm>
            <a:custGeom>
              <a:rect b="b" l="l" r="r" t="t"/>
              <a:pathLst>
                <a:path extrusionOk="0" h="21" w="13">
                  <a:moveTo>
                    <a:pt x="10" y="0"/>
                  </a:moveTo>
                  <a:lnTo>
                    <a:pt x="0" y="3"/>
                  </a:lnTo>
                  <a:lnTo>
                    <a:pt x="13" y="2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5"/>
            <p:cNvSpPr/>
            <p:nvPr/>
          </p:nvSpPr>
          <p:spPr>
            <a:xfrm>
              <a:off x="1011" y="3363"/>
              <a:ext cx="13" cy="21"/>
            </a:xfrm>
            <a:custGeom>
              <a:rect b="b" l="l" r="r" t="t"/>
              <a:pathLst>
                <a:path extrusionOk="0" h="21" w="13">
                  <a:moveTo>
                    <a:pt x="10" y="0"/>
                  </a:moveTo>
                  <a:lnTo>
                    <a:pt x="0" y="3"/>
                  </a:lnTo>
                  <a:lnTo>
                    <a:pt x="13" y="21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6" name="Google Shape;1526;p45"/>
            <p:cNvCxnSpPr/>
            <p:nvPr/>
          </p:nvCxnSpPr>
          <p:spPr>
            <a:xfrm rot="10800000">
              <a:off x="1021" y="3363"/>
              <a:ext cx="3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27" name="Google Shape;1527;p45"/>
            <p:cNvCxnSpPr/>
            <p:nvPr/>
          </p:nvCxnSpPr>
          <p:spPr>
            <a:xfrm flipH="1">
              <a:off x="1011" y="3363"/>
              <a:ext cx="10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28" name="Google Shape;1528;p45"/>
            <p:cNvCxnSpPr/>
            <p:nvPr/>
          </p:nvCxnSpPr>
          <p:spPr>
            <a:xfrm>
              <a:off x="1011" y="3366"/>
              <a:ext cx="13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29" name="Google Shape;1529;p45"/>
            <p:cNvSpPr/>
            <p:nvPr/>
          </p:nvSpPr>
          <p:spPr>
            <a:xfrm>
              <a:off x="1024" y="3370"/>
              <a:ext cx="49" cy="34"/>
            </a:xfrm>
            <a:custGeom>
              <a:rect b="b" l="l" r="r" t="t"/>
              <a:pathLst>
                <a:path extrusionOk="0" h="34" w="49">
                  <a:moveTo>
                    <a:pt x="25" y="0"/>
                  </a:moveTo>
                  <a:lnTo>
                    <a:pt x="49" y="17"/>
                  </a:lnTo>
                  <a:lnTo>
                    <a:pt x="14" y="34"/>
                  </a:lnTo>
                  <a:lnTo>
                    <a:pt x="0" y="1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1024" y="3370"/>
              <a:ext cx="49" cy="34"/>
            </a:xfrm>
            <a:custGeom>
              <a:rect b="b" l="l" r="r" t="t"/>
              <a:pathLst>
                <a:path extrusionOk="0" h="34" w="49">
                  <a:moveTo>
                    <a:pt x="25" y="0"/>
                  </a:moveTo>
                  <a:lnTo>
                    <a:pt x="49" y="17"/>
                  </a:lnTo>
                  <a:lnTo>
                    <a:pt x="14" y="34"/>
                  </a:lnTo>
                  <a:lnTo>
                    <a:pt x="0" y="14"/>
                  </a:lnTo>
                  <a:lnTo>
                    <a:pt x="25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1038" y="3387"/>
              <a:ext cx="69" cy="48"/>
            </a:xfrm>
            <a:custGeom>
              <a:rect b="b" l="l" r="r" t="t"/>
              <a:pathLst>
                <a:path extrusionOk="0" h="48" w="69">
                  <a:moveTo>
                    <a:pt x="35" y="0"/>
                  </a:moveTo>
                  <a:lnTo>
                    <a:pt x="69" y="28"/>
                  </a:lnTo>
                  <a:lnTo>
                    <a:pt x="24" y="48"/>
                  </a:lnTo>
                  <a:lnTo>
                    <a:pt x="18" y="48"/>
                  </a:lnTo>
                  <a:lnTo>
                    <a:pt x="0" y="1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038" y="3387"/>
              <a:ext cx="69" cy="48"/>
            </a:xfrm>
            <a:custGeom>
              <a:rect b="b" l="l" r="r" t="t"/>
              <a:pathLst>
                <a:path extrusionOk="0" h="48" w="69">
                  <a:moveTo>
                    <a:pt x="35" y="0"/>
                  </a:moveTo>
                  <a:lnTo>
                    <a:pt x="69" y="28"/>
                  </a:lnTo>
                  <a:lnTo>
                    <a:pt x="24" y="48"/>
                  </a:lnTo>
                  <a:lnTo>
                    <a:pt x="18" y="48"/>
                  </a:lnTo>
                  <a:lnTo>
                    <a:pt x="0" y="17"/>
                  </a:lnTo>
                  <a:lnTo>
                    <a:pt x="35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1062" y="3415"/>
              <a:ext cx="80" cy="24"/>
            </a:xfrm>
            <a:custGeom>
              <a:rect b="b" l="l" r="r" t="t"/>
              <a:pathLst>
                <a:path extrusionOk="0" h="24" w="80">
                  <a:moveTo>
                    <a:pt x="45" y="0"/>
                  </a:moveTo>
                  <a:lnTo>
                    <a:pt x="80" y="24"/>
                  </a:lnTo>
                  <a:lnTo>
                    <a:pt x="0" y="2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1062" y="3415"/>
              <a:ext cx="80" cy="24"/>
            </a:xfrm>
            <a:custGeom>
              <a:rect b="b" l="l" r="r" t="t"/>
              <a:pathLst>
                <a:path extrusionOk="0" h="24" w="80">
                  <a:moveTo>
                    <a:pt x="45" y="0"/>
                  </a:moveTo>
                  <a:lnTo>
                    <a:pt x="80" y="24"/>
                  </a:lnTo>
                  <a:lnTo>
                    <a:pt x="0" y="20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5" name="Google Shape;1535;p45"/>
            <p:cNvCxnSpPr/>
            <p:nvPr/>
          </p:nvCxnSpPr>
          <p:spPr>
            <a:xfrm flipH="1" rot="10800000">
              <a:off x="1024" y="3370"/>
              <a:ext cx="25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36" name="Google Shape;1536;p45"/>
            <p:cNvCxnSpPr/>
            <p:nvPr/>
          </p:nvCxnSpPr>
          <p:spPr>
            <a:xfrm>
              <a:off x="1049" y="3370"/>
              <a:ext cx="93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37" name="Google Shape;1537;p45"/>
            <p:cNvCxnSpPr/>
            <p:nvPr/>
          </p:nvCxnSpPr>
          <p:spPr>
            <a:xfrm rot="10800000">
              <a:off x="1056" y="3435"/>
              <a:ext cx="8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38" name="Google Shape;1538;p45"/>
            <p:cNvCxnSpPr/>
            <p:nvPr/>
          </p:nvCxnSpPr>
          <p:spPr>
            <a:xfrm rot="10800000">
              <a:off x="1024" y="3384"/>
              <a:ext cx="32" cy="5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39" name="Google Shape;1539;p45"/>
            <p:cNvSpPr/>
            <p:nvPr/>
          </p:nvSpPr>
          <p:spPr>
            <a:xfrm>
              <a:off x="1028" y="3536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1028" y="3536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41" name="Google Shape;1541;p45"/>
            <p:cNvCxnSpPr/>
            <p:nvPr/>
          </p:nvCxnSpPr>
          <p:spPr>
            <a:xfrm>
              <a:off x="1028" y="3536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42" name="Google Shape;1542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43" name="Google Shape;1543;p45"/>
            <p:cNvCxnSpPr/>
            <p:nvPr/>
          </p:nvCxnSpPr>
          <p:spPr>
            <a:xfrm flipH="1" rot="10800000">
              <a:off x="1028" y="3536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44" name="Google Shape;1544;p45"/>
            <p:cNvSpPr/>
            <p:nvPr/>
          </p:nvSpPr>
          <p:spPr>
            <a:xfrm>
              <a:off x="1024" y="3384"/>
              <a:ext cx="14" cy="27"/>
            </a:xfrm>
            <a:custGeom>
              <a:rect b="b" l="l" r="r" t="t"/>
              <a:pathLst>
                <a:path extrusionOk="0" h="27" w="14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14" y="2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5"/>
            <p:cNvSpPr/>
            <p:nvPr/>
          </p:nvSpPr>
          <p:spPr>
            <a:xfrm>
              <a:off x="1024" y="3384"/>
              <a:ext cx="14" cy="27"/>
            </a:xfrm>
            <a:custGeom>
              <a:rect b="b" l="l" r="r" t="t"/>
              <a:pathLst>
                <a:path extrusionOk="0" h="27" w="14">
                  <a:moveTo>
                    <a:pt x="14" y="20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14" y="2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5"/>
            <p:cNvSpPr/>
            <p:nvPr/>
          </p:nvSpPr>
          <p:spPr>
            <a:xfrm>
              <a:off x="1024" y="3404"/>
              <a:ext cx="32" cy="52"/>
            </a:xfrm>
            <a:custGeom>
              <a:rect b="b" l="l" r="r" t="t"/>
              <a:pathLst>
                <a:path extrusionOk="0" h="52" w="32">
                  <a:moveTo>
                    <a:pt x="32" y="35"/>
                  </a:moveTo>
                  <a:lnTo>
                    <a:pt x="32" y="31"/>
                  </a:lnTo>
                  <a:lnTo>
                    <a:pt x="14" y="0"/>
                  </a:lnTo>
                  <a:lnTo>
                    <a:pt x="0" y="7"/>
                  </a:lnTo>
                  <a:lnTo>
                    <a:pt x="4" y="52"/>
                  </a:lnTo>
                  <a:lnTo>
                    <a:pt x="32" y="3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5"/>
            <p:cNvSpPr/>
            <p:nvPr/>
          </p:nvSpPr>
          <p:spPr>
            <a:xfrm>
              <a:off x="1024" y="3404"/>
              <a:ext cx="32" cy="52"/>
            </a:xfrm>
            <a:custGeom>
              <a:rect b="b" l="l" r="r" t="t"/>
              <a:pathLst>
                <a:path extrusionOk="0" h="52" w="32">
                  <a:moveTo>
                    <a:pt x="32" y="35"/>
                  </a:moveTo>
                  <a:lnTo>
                    <a:pt x="32" y="31"/>
                  </a:lnTo>
                  <a:lnTo>
                    <a:pt x="14" y="0"/>
                  </a:lnTo>
                  <a:lnTo>
                    <a:pt x="0" y="7"/>
                  </a:lnTo>
                  <a:lnTo>
                    <a:pt x="4" y="52"/>
                  </a:lnTo>
                  <a:lnTo>
                    <a:pt x="32" y="3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5"/>
            <p:cNvSpPr/>
            <p:nvPr/>
          </p:nvSpPr>
          <p:spPr>
            <a:xfrm>
              <a:off x="1028" y="3439"/>
              <a:ext cx="28" cy="59"/>
            </a:xfrm>
            <a:custGeom>
              <a:rect b="b" l="l" r="r" t="t"/>
              <a:pathLst>
                <a:path extrusionOk="0" h="59" w="28">
                  <a:moveTo>
                    <a:pt x="10" y="52"/>
                  </a:moveTo>
                  <a:lnTo>
                    <a:pt x="28" y="0"/>
                  </a:lnTo>
                  <a:lnTo>
                    <a:pt x="0" y="17"/>
                  </a:lnTo>
                  <a:lnTo>
                    <a:pt x="0" y="59"/>
                  </a:lnTo>
                  <a:lnTo>
                    <a:pt x="10" y="52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5"/>
            <p:cNvSpPr/>
            <p:nvPr/>
          </p:nvSpPr>
          <p:spPr>
            <a:xfrm>
              <a:off x="1028" y="3439"/>
              <a:ext cx="28" cy="59"/>
            </a:xfrm>
            <a:custGeom>
              <a:rect b="b" l="l" r="r" t="t"/>
              <a:pathLst>
                <a:path extrusionOk="0" h="59" w="28">
                  <a:moveTo>
                    <a:pt x="10" y="52"/>
                  </a:moveTo>
                  <a:lnTo>
                    <a:pt x="28" y="0"/>
                  </a:lnTo>
                  <a:lnTo>
                    <a:pt x="0" y="17"/>
                  </a:lnTo>
                  <a:lnTo>
                    <a:pt x="0" y="59"/>
                  </a:lnTo>
                  <a:lnTo>
                    <a:pt x="10" y="52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5"/>
            <p:cNvSpPr/>
            <p:nvPr/>
          </p:nvSpPr>
          <p:spPr>
            <a:xfrm>
              <a:off x="1028" y="3491"/>
              <a:ext cx="10" cy="48"/>
            </a:xfrm>
            <a:custGeom>
              <a:rect b="b" l="l" r="r" t="t"/>
              <a:pathLst>
                <a:path extrusionOk="0" h="48" w="10">
                  <a:moveTo>
                    <a:pt x="0" y="48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0" y="45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5"/>
            <p:cNvSpPr/>
            <p:nvPr/>
          </p:nvSpPr>
          <p:spPr>
            <a:xfrm>
              <a:off x="1028" y="3491"/>
              <a:ext cx="10" cy="48"/>
            </a:xfrm>
            <a:custGeom>
              <a:rect b="b" l="l" r="r" t="t"/>
              <a:pathLst>
                <a:path extrusionOk="0" h="48" w="10">
                  <a:moveTo>
                    <a:pt x="0" y="48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0" y="45"/>
                  </a:lnTo>
                  <a:lnTo>
                    <a:pt x="0" y="4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2" name="Google Shape;1552;p45"/>
            <p:cNvCxnSpPr/>
            <p:nvPr/>
          </p:nvCxnSpPr>
          <p:spPr>
            <a:xfrm>
              <a:off x="1028" y="3536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53" name="Google Shape;1553;p45"/>
            <p:cNvCxnSpPr/>
            <p:nvPr/>
          </p:nvCxnSpPr>
          <p:spPr>
            <a:xfrm flipH="1" rot="10800000">
              <a:off x="1028" y="3435"/>
              <a:ext cx="28" cy="10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54" name="Google Shape;1554;p45"/>
            <p:cNvCxnSpPr/>
            <p:nvPr/>
          </p:nvCxnSpPr>
          <p:spPr>
            <a:xfrm rot="10800000">
              <a:off x="1024" y="3384"/>
              <a:ext cx="32" cy="5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55" name="Google Shape;1555;p45"/>
            <p:cNvCxnSpPr/>
            <p:nvPr/>
          </p:nvCxnSpPr>
          <p:spPr>
            <a:xfrm>
              <a:off x="1024" y="3384"/>
              <a:ext cx="4" cy="1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56" name="Google Shape;1556;p45"/>
            <p:cNvSpPr/>
            <p:nvPr/>
          </p:nvSpPr>
          <p:spPr>
            <a:xfrm>
              <a:off x="814" y="3411"/>
              <a:ext cx="7" cy="11"/>
            </a:xfrm>
            <a:custGeom>
              <a:rect b="b" l="l" r="r" t="t"/>
              <a:pathLst>
                <a:path extrusionOk="0" h="11" w="7">
                  <a:moveTo>
                    <a:pt x="0" y="4"/>
                  </a:moveTo>
                  <a:lnTo>
                    <a:pt x="7" y="0"/>
                  </a:lnTo>
                  <a:lnTo>
                    <a:pt x="7" y="1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5"/>
            <p:cNvSpPr/>
            <p:nvPr/>
          </p:nvSpPr>
          <p:spPr>
            <a:xfrm>
              <a:off x="814" y="3411"/>
              <a:ext cx="7" cy="11"/>
            </a:xfrm>
            <a:custGeom>
              <a:rect b="b" l="l" r="r" t="t"/>
              <a:pathLst>
                <a:path extrusionOk="0" h="11" w="7">
                  <a:moveTo>
                    <a:pt x="0" y="4"/>
                  </a:moveTo>
                  <a:lnTo>
                    <a:pt x="7" y="0"/>
                  </a:lnTo>
                  <a:lnTo>
                    <a:pt x="7" y="11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8" name="Google Shape;1558;p45"/>
            <p:cNvCxnSpPr/>
            <p:nvPr/>
          </p:nvCxnSpPr>
          <p:spPr>
            <a:xfrm rot="10800000">
              <a:off x="814" y="3415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59" name="Google Shape;1559;p45"/>
            <p:cNvCxnSpPr/>
            <p:nvPr/>
          </p:nvCxnSpPr>
          <p:spPr>
            <a:xfrm flipH="1" rot="10800000">
              <a:off x="814" y="3411"/>
              <a:ext cx="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60" name="Google Shape;1560;p45"/>
            <p:cNvCxnSpPr/>
            <p:nvPr/>
          </p:nvCxnSpPr>
          <p:spPr>
            <a:xfrm>
              <a:off x="821" y="3411"/>
              <a:ext cx="1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61" name="Google Shape;1561;p45"/>
            <p:cNvSpPr/>
            <p:nvPr/>
          </p:nvSpPr>
          <p:spPr>
            <a:xfrm>
              <a:off x="745" y="3643"/>
              <a:ext cx="3" cy="7"/>
            </a:xfrm>
            <a:custGeom>
              <a:rect b="b" l="l" r="r" t="t"/>
              <a:pathLst>
                <a:path extrusionOk="0" h="7" w="3">
                  <a:moveTo>
                    <a:pt x="0" y="3"/>
                  </a:moveTo>
                  <a:lnTo>
                    <a:pt x="3" y="0"/>
                  </a:lnTo>
                  <a:lnTo>
                    <a:pt x="3" y="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5"/>
            <p:cNvSpPr/>
            <p:nvPr/>
          </p:nvSpPr>
          <p:spPr>
            <a:xfrm>
              <a:off x="745" y="3643"/>
              <a:ext cx="3" cy="7"/>
            </a:xfrm>
            <a:custGeom>
              <a:rect b="b" l="l" r="r" t="t"/>
              <a:pathLst>
                <a:path extrusionOk="0" h="7" w="3">
                  <a:moveTo>
                    <a:pt x="0" y="3"/>
                  </a:moveTo>
                  <a:lnTo>
                    <a:pt x="3" y="0"/>
                  </a:lnTo>
                  <a:lnTo>
                    <a:pt x="3" y="7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63" name="Google Shape;1563;p45"/>
            <p:cNvCxnSpPr/>
            <p:nvPr/>
          </p:nvCxnSpPr>
          <p:spPr>
            <a:xfrm rot="10800000">
              <a:off x="745" y="3646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64" name="Google Shape;1564;p45"/>
            <p:cNvCxnSpPr/>
            <p:nvPr/>
          </p:nvCxnSpPr>
          <p:spPr>
            <a:xfrm flipH="1" rot="10800000">
              <a:off x="745" y="3643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65" name="Google Shape;1565;p45"/>
            <p:cNvCxnSpPr/>
            <p:nvPr/>
          </p:nvCxnSpPr>
          <p:spPr>
            <a:xfrm>
              <a:off x="748" y="3643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66" name="Google Shape;1566;p45"/>
            <p:cNvSpPr/>
            <p:nvPr/>
          </p:nvSpPr>
          <p:spPr>
            <a:xfrm>
              <a:off x="748" y="3546"/>
              <a:ext cx="97" cy="97"/>
            </a:xfrm>
            <a:custGeom>
              <a:rect b="b" l="l" r="r" t="t"/>
              <a:pathLst>
                <a:path extrusionOk="0" h="97" w="97">
                  <a:moveTo>
                    <a:pt x="0" y="97"/>
                  </a:moveTo>
                  <a:lnTo>
                    <a:pt x="76" y="0"/>
                  </a:lnTo>
                  <a:lnTo>
                    <a:pt x="97" y="93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45"/>
            <p:cNvSpPr/>
            <p:nvPr/>
          </p:nvSpPr>
          <p:spPr>
            <a:xfrm>
              <a:off x="748" y="3546"/>
              <a:ext cx="97" cy="97"/>
            </a:xfrm>
            <a:custGeom>
              <a:rect b="b" l="l" r="r" t="t"/>
              <a:pathLst>
                <a:path extrusionOk="0" h="97" w="97">
                  <a:moveTo>
                    <a:pt x="0" y="97"/>
                  </a:moveTo>
                  <a:lnTo>
                    <a:pt x="76" y="0"/>
                  </a:lnTo>
                  <a:lnTo>
                    <a:pt x="97" y="93"/>
                  </a:lnTo>
                  <a:lnTo>
                    <a:pt x="0" y="9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68" name="Google Shape;1568;p45"/>
            <p:cNvCxnSpPr/>
            <p:nvPr/>
          </p:nvCxnSpPr>
          <p:spPr>
            <a:xfrm flipH="1">
              <a:off x="748" y="3639"/>
              <a:ext cx="9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69" name="Google Shape;1569;p45"/>
            <p:cNvCxnSpPr/>
            <p:nvPr/>
          </p:nvCxnSpPr>
          <p:spPr>
            <a:xfrm flipH="1" rot="10800000">
              <a:off x="748" y="3546"/>
              <a:ext cx="76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70" name="Google Shape;1570;p45"/>
            <p:cNvCxnSpPr/>
            <p:nvPr/>
          </p:nvCxnSpPr>
          <p:spPr>
            <a:xfrm>
              <a:off x="824" y="3546"/>
              <a:ext cx="21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71" name="Google Shape;1571;p45"/>
            <p:cNvSpPr txBox="1"/>
            <p:nvPr/>
          </p:nvSpPr>
          <p:spPr>
            <a:xfrm>
              <a:off x="821" y="3518"/>
              <a:ext cx="3" cy="28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5"/>
            <p:cNvSpPr txBox="1"/>
            <p:nvPr/>
          </p:nvSpPr>
          <p:spPr>
            <a:xfrm>
              <a:off x="821" y="3518"/>
              <a:ext cx="3" cy="28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5"/>
            <p:cNvSpPr/>
            <p:nvPr/>
          </p:nvSpPr>
          <p:spPr>
            <a:xfrm>
              <a:off x="796" y="3518"/>
              <a:ext cx="25" cy="35"/>
            </a:xfrm>
            <a:custGeom>
              <a:rect b="b" l="l" r="r" t="t"/>
              <a:pathLst>
                <a:path extrusionOk="0" h="35" w="25">
                  <a:moveTo>
                    <a:pt x="0" y="35"/>
                  </a:moveTo>
                  <a:lnTo>
                    <a:pt x="25" y="28"/>
                  </a:lnTo>
                  <a:lnTo>
                    <a:pt x="25" y="0"/>
                  </a:lnTo>
                  <a:lnTo>
                    <a:pt x="0" y="14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5"/>
            <p:cNvSpPr/>
            <p:nvPr/>
          </p:nvSpPr>
          <p:spPr>
            <a:xfrm>
              <a:off x="796" y="3518"/>
              <a:ext cx="25" cy="35"/>
            </a:xfrm>
            <a:custGeom>
              <a:rect b="b" l="l" r="r" t="t"/>
              <a:pathLst>
                <a:path extrusionOk="0" h="35" w="25">
                  <a:moveTo>
                    <a:pt x="0" y="35"/>
                  </a:moveTo>
                  <a:lnTo>
                    <a:pt x="25" y="28"/>
                  </a:lnTo>
                  <a:lnTo>
                    <a:pt x="25" y="0"/>
                  </a:lnTo>
                  <a:lnTo>
                    <a:pt x="0" y="14"/>
                  </a:lnTo>
                  <a:lnTo>
                    <a:pt x="0" y="3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5"/>
            <p:cNvSpPr/>
            <p:nvPr/>
          </p:nvSpPr>
          <p:spPr>
            <a:xfrm>
              <a:off x="769" y="3532"/>
              <a:ext cx="27" cy="28"/>
            </a:xfrm>
            <a:custGeom>
              <a:rect b="b" l="l" r="r" t="t"/>
              <a:pathLst>
                <a:path extrusionOk="0" h="28" w="27">
                  <a:moveTo>
                    <a:pt x="0" y="28"/>
                  </a:moveTo>
                  <a:lnTo>
                    <a:pt x="27" y="21"/>
                  </a:lnTo>
                  <a:lnTo>
                    <a:pt x="27" y="0"/>
                  </a:lnTo>
                  <a:lnTo>
                    <a:pt x="0" y="1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5"/>
            <p:cNvSpPr/>
            <p:nvPr/>
          </p:nvSpPr>
          <p:spPr>
            <a:xfrm>
              <a:off x="769" y="3532"/>
              <a:ext cx="27" cy="28"/>
            </a:xfrm>
            <a:custGeom>
              <a:rect b="b" l="l" r="r" t="t"/>
              <a:pathLst>
                <a:path extrusionOk="0" h="28" w="27">
                  <a:moveTo>
                    <a:pt x="0" y="28"/>
                  </a:moveTo>
                  <a:lnTo>
                    <a:pt x="27" y="21"/>
                  </a:lnTo>
                  <a:lnTo>
                    <a:pt x="27" y="0"/>
                  </a:lnTo>
                  <a:lnTo>
                    <a:pt x="0" y="11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5"/>
            <p:cNvSpPr/>
            <p:nvPr/>
          </p:nvSpPr>
          <p:spPr>
            <a:xfrm>
              <a:off x="745" y="3543"/>
              <a:ext cx="24" cy="20"/>
            </a:xfrm>
            <a:custGeom>
              <a:rect b="b" l="l" r="r" t="t"/>
              <a:pathLst>
                <a:path extrusionOk="0" h="20" w="24">
                  <a:moveTo>
                    <a:pt x="0" y="20"/>
                  </a:moveTo>
                  <a:lnTo>
                    <a:pt x="24" y="17"/>
                  </a:lnTo>
                  <a:lnTo>
                    <a:pt x="24" y="0"/>
                  </a:lnTo>
                  <a:lnTo>
                    <a:pt x="0" y="1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5"/>
            <p:cNvSpPr/>
            <p:nvPr/>
          </p:nvSpPr>
          <p:spPr>
            <a:xfrm>
              <a:off x="745" y="3543"/>
              <a:ext cx="24" cy="20"/>
            </a:xfrm>
            <a:custGeom>
              <a:rect b="b" l="l" r="r" t="t"/>
              <a:pathLst>
                <a:path extrusionOk="0" h="20" w="24">
                  <a:moveTo>
                    <a:pt x="0" y="20"/>
                  </a:moveTo>
                  <a:lnTo>
                    <a:pt x="24" y="17"/>
                  </a:lnTo>
                  <a:lnTo>
                    <a:pt x="24" y="0"/>
                  </a:lnTo>
                  <a:lnTo>
                    <a:pt x="0" y="10"/>
                  </a:lnTo>
                  <a:lnTo>
                    <a:pt x="0" y="2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5"/>
            <p:cNvSpPr/>
            <p:nvPr/>
          </p:nvSpPr>
          <p:spPr>
            <a:xfrm>
              <a:off x="738" y="3553"/>
              <a:ext cx="7" cy="10"/>
            </a:xfrm>
            <a:custGeom>
              <a:rect b="b" l="l" r="r" t="t"/>
              <a:pathLst>
                <a:path extrusionOk="0" h="10" w="7">
                  <a:moveTo>
                    <a:pt x="0" y="10"/>
                  </a:moveTo>
                  <a:lnTo>
                    <a:pt x="7" y="10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5"/>
            <p:cNvSpPr/>
            <p:nvPr/>
          </p:nvSpPr>
          <p:spPr>
            <a:xfrm>
              <a:off x="738" y="3553"/>
              <a:ext cx="7" cy="10"/>
            </a:xfrm>
            <a:custGeom>
              <a:rect b="b" l="l" r="r" t="t"/>
              <a:pathLst>
                <a:path extrusionOk="0" h="10" w="7">
                  <a:moveTo>
                    <a:pt x="0" y="10"/>
                  </a:moveTo>
                  <a:lnTo>
                    <a:pt x="7" y="10"/>
                  </a:lnTo>
                  <a:lnTo>
                    <a:pt x="7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1" name="Google Shape;1581;p45"/>
            <p:cNvCxnSpPr/>
            <p:nvPr/>
          </p:nvCxnSpPr>
          <p:spPr>
            <a:xfrm flipH="1">
              <a:off x="738" y="3553"/>
              <a:ext cx="7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82" name="Google Shape;1582;p45"/>
            <p:cNvCxnSpPr/>
            <p:nvPr/>
          </p:nvCxnSpPr>
          <p:spPr>
            <a:xfrm flipH="1" rot="10800000">
              <a:off x="738" y="3546"/>
              <a:ext cx="86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83" name="Google Shape;1583;p45"/>
            <p:cNvCxnSpPr/>
            <p:nvPr/>
          </p:nvCxnSpPr>
          <p:spPr>
            <a:xfrm flipH="1" rot="10800000">
              <a:off x="824" y="3518"/>
              <a:ext cx="1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84" name="Google Shape;1584;p45"/>
            <p:cNvCxnSpPr/>
            <p:nvPr/>
          </p:nvCxnSpPr>
          <p:spPr>
            <a:xfrm flipH="1">
              <a:off x="745" y="3518"/>
              <a:ext cx="79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85" name="Google Shape;1585;p45"/>
            <p:cNvSpPr/>
            <p:nvPr/>
          </p:nvSpPr>
          <p:spPr>
            <a:xfrm>
              <a:off x="817" y="3408"/>
              <a:ext cx="4" cy="3"/>
            </a:xfrm>
            <a:custGeom>
              <a:rect b="b" l="l" r="r" t="t"/>
              <a:pathLst>
                <a:path extrusionOk="0" h="3" w="4">
                  <a:moveTo>
                    <a:pt x="0" y="3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5"/>
            <p:cNvSpPr/>
            <p:nvPr/>
          </p:nvSpPr>
          <p:spPr>
            <a:xfrm>
              <a:off x="817" y="3408"/>
              <a:ext cx="4" cy="3"/>
            </a:xfrm>
            <a:custGeom>
              <a:rect b="b" l="l" r="r" t="t"/>
              <a:pathLst>
                <a:path extrusionOk="0" h="3" w="4">
                  <a:moveTo>
                    <a:pt x="0" y="3"/>
                  </a:move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7" name="Google Shape;1587;p45"/>
          <p:cNvGrpSpPr/>
          <p:nvPr/>
        </p:nvGrpSpPr>
        <p:grpSpPr>
          <a:xfrm>
            <a:off x="1160462" y="5195887"/>
            <a:ext cx="473075" cy="757237"/>
            <a:chOff x="731" y="3273"/>
            <a:chExt cx="298" cy="477"/>
          </a:xfrm>
        </p:grpSpPr>
        <p:cxnSp>
          <p:nvCxnSpPr>
            <p:cNvPr id="1588" name="Google Shape;1588;p45"/>
            <p:cNvCxnSpPr/>
            <p:nvPr/>
          </p:nvCxnSpPr>
          <p:spPr>
            <a:xfrm flipH="1">
              <a:off x="817" y="3411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89" name="Google Shape;1589;p45"/>
            <p:cNvCxnSpPr/>
            <p:nvPr/>
          </p:nvCxnSpPr>
          <p:spPr>
            <a:xfrm flipH="1" rot="10800000">
              <a:off x="817" y="3408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90" name="Google Shape;1590;p45"/>
            <p:cNvCxnSpPr/>
            <p:nvPr/>
          </p:nvCxnSpPr>
          <p:spPr>
            <a:xfrm>
              <a:off x="821" y="3408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91" name="Google Shape;1591;p45"/>
            <p:cNvSpPr/>
            <p:nvPr/>
          </p:nvSpPr>
          <p:spPr>
            <a:xfrm>
              <a:off x="772" y="3664"/>
              <a:ext cx="80" cy="69"/>
            </a:xfrm>
            <a:custGeom>
              <a:rect b="b" l="l" r="r" t="t"/>
              <a:pathLst>
                <a:path extrusionOk="0" h="69" w="80">
                  <a:moveTo>
                    <a:pt x="17" y="69"/>
                  </a:moveTo>
                  <a:lnTo>
                    <a:pt x="0" y="58"/>
                  </a:lnTo>
                  <a:lnTo>
                    <a:pt x="76" y="0"/>
                  </a:lnTo>
                  <a:lnTo>
                    <a:pt x="80" y="24"/>
                  </a:lnTo>
                  <a:lnTo>
                    <a:pt x="17" y="6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5"/>
            <p:cNvSpPr/>
            <p:nvPr/>
          </p:nvSpPr>
          <p:spPr>
            <a:xfrm>
              <a:off x="772" y="3664"/>
              <a:ext cx="80" cy="69"/>
            </a:xfrm>
            <a:custGeom>
              <a:rect b="b" l="l" r="r" t="t"/>
              <a:pathLst>
                <a:path extrusionOk="0" h="69" w="80">
                  <a:moveTo>
                    <a:pt x="17" y="69"/>
                  </a:moveTo>
                  <a:lnTo>
                    <a:pt x="0" y="58"/>
                  </a:lnTo>
                  <a:lnTo>
                    <a:pt x="76" y="0"/>
                  </a:lnTo>
                  <a:lnTo>
                    <a:pt x="80" y="24"/>
                  </a:lnTo>
                  <a:lnTo>
                    <a:pt x="17" y="6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5"/>
            <p:cNvSpPr/>
            <p:nvPr/>
          </p:nvSpPr>
          <p:spPr>
            <a:xfrm>
              <a:off x="789" y="3688"/>
              <a:ext cx="66" cy="62"/>
            </a:xfrm>
            <a:custGeom>
              <a:rect b="b" l="l" r="r" t="t"/>
              <a:pathLst>
                <a:path extrusionOk="0" h="62" w="66">
                  <a:moveTo>
                    <a:pt x="32" y="62"/>
                  </a:moveTo>
                  <a:lnTo>
                    <a:pt x="0" y="45"/>
                  </a:lnTo>
                  <a:lnTo>
                    <a:pt x="63" y="0"/>
                  </a:lnTo>
                  <a:lnTo>
                    <a:pt x="66" y="45"/>
                  </a:lnTo>
                  <a:lnTo>
                    <a:pt x="32" y="62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5"/>
            <p:cNvSpPr/>
            <p:nvPr/>
          </p:nvSpPr>
          <p:spPr>
            <a:xfrm>
              <a:off x="789" y="3688"/>
              <a:ext cx="66" cy="62"/>
            </a:xfrm>
            <a:custGeom>
              <a:rect b="b" l="l" r="r" t="t"/>
              <a:pathLst>
                <a:path extrusionOk="0" h="62" w="66">
                  <a:moveTo>
                    <a:pt x="32" y="62"/>
                  </a:moveTo>
                  <a:lnTo>
                    <a:pt x="0" y="45"/>
                  </a:lnTo>
                  <a:lnTo>
                    <a:pt x="63" y="0"/>
                  </a:lnTo>
                  <a:lnTo>
                    <a:pt x="66" y="45"/>
                  </a:lnTo>
                  <a:lnTo>
                    <a:pt x="32" y="62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95" name="Google Shape;1595;p45"/>
            <p:cNvCxnSpPr/>
            <p:nvPr/>
          </p:nvCxnSpPr>
          <p:spPr>
            <a:xfrm flipH="1">
              <a:off x="821" y="3733"/>
              <a:ext cx="3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96" name="Google Shape;1596;p45"/>
            <p:cNvCxnSpPr/>
            <p:nvPr/>
          </p:nvCxnSpPr>
          <p:spPr>
            <a:xfrm rot="10800000">
              <a:off x="772" y="3722"/>
              <a:ext cx="49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97" name="Google Shape;1597;p45"/>
            <p:cNvCxnSpPr/>
            <p:nvPr/>
          </p:nvCxnSpPr>
          <p:spPr>
            <a:xfrm flipH="1" rot="10800000">
              <a:off x="772" y="3664"/>
              <a:ext cx="76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598" name="Google Shape;1598;p45"/>
            <p:cNvCxnSpPr/>
            <p:nvPr/>
          </p:nvCxnSpPr>
          <p:spPr>
            <a:xfrm>
              <a:off x="848" y="3664"/>
              <a:ext cx="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599" name="Google Shape;1599;p45"/>
            <p:cNvSpPr/>
            <p:nvPr/>
          </p:nvSpPr>
          <p:spPr>
            <a:xfrm>
              <a:off x="748" y="3639"/>
              <a:ext cx="100" cy="25"/>
            </a:xfrm>
            <a:custGeom>
              <a:rect b="b" l="l" r="r" t="t"/>
              <a:pathLst>
                <a:path extrusionOk="0" h="25" w="100">
                  <a:moveTo>
                    <a:pt x="0" y="11"/>
                  </a:moveTo>
                  <a:lnTo>
                    <a:pt x="100" y="25"/>
                  </a:lnTo>
                  <a:lnTo>
                    <a:pt x="97" y="0"/>
                  </a:lnTo>
                  <a:lnTo>
                    <a:pt x="0" y="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5"/>
            <p:cNvSpPr/>
            <p:nvPr/>
          </p:nvSpPr>
          <p:spPr>
            <a:xfrm>
              <a:off x="748" y="3639"/>
              <a:ext cx="100" cy="25"/>
            </a:xfrm>
            <a:custGeom>
              <a:rect b="b" l="l" r="r" t="t"/>
              <a:pathLst>
                <a:path extrusionOk="0" h="25" w="100">
                  <a:moveTo>
                    <a:pt x="0" y="11"/>
                  </a:moveTo>
                  <a:lnTo>
                    <a:pt x="100" y="25"/>
                  </a:lnTo>
                  <a:lnTo>
                    <a:pt x="97" y="0"/>
                  </a:lnTo>
                  <a:lnTo>
                    <a:pt x="0" y="4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1" name="Google Shape;1601;p45"/>
            <p:cNvCxnSpPr/>
            <p:nvPr/>
          </p:nvCxnSpPr>
          <p:spPr>
            <a:xfrm>
              <a:off x="748" y="3643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02" name="Google Shape;1602;p45"/>
            <p:cNvCxnSpPr/>
            <p:nvPr/>
          </p:nvCxnSpPr>
          <p:spPr>
            <a:xfrm>
              <a:off x="748" y="3650"/>
              <a:ext cx="100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03" name="Google Shape;1603;p45"/>
            <p:cNvCxnSpPr/>
            <p:nvPr/>
          </p:nvCxnSpPr>
          <p:spPr>
            <a:xfrm rot="10800000">
              <a:off x="845" y="3639"/>
              <a:ext cx="3" cy="2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04" name="Google Shape;1604;p45"/>
            <p:cNvCxnSpPr/>
            <p:nvPr/>
          </p:nvCxnSpPr>
          <p:spPr>
            <a:xfrm flipH="1">
              <a:off x="748" y="3639"/>
              <a:ext cx="9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05" name="Google Shape;1605;p45"/>
            <p:cNvSpPr/>
            <p:nvPr/>
          </p:nvSpPr>
          <p:spPr>
            <a:xfrm>
              <a:off x="751" y="3339"/>
              <a:ext cx="32" cy="27"/>
            </a:xfrm>
            <a:custGeom>
              <a:rect b="b" l="l" r="r" t="t"/>
              <a:pathLst>
                <a:path extrusionOk="0" h="27" w="32">
                  <a:moveTo>
                    <a:pt x="0" y="27"/>
                  </a:moveTo>
                  <a:lnTo>
                    <a:pt x="32" y="17"/>
                  </a:lnTo>
                  <a:lnTo>
                    <a:pt x="32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5"/>
            <p:cNvSpPr/>
            <p:nvPr/>
          </p:nvSpPr>
          <p:spPr>
            <a:xfrm>
              <a:off x="751" y="3339"/>
              <a:ext cx="32" cy="27"/>
            </a:xfrm>
            <a:custGeom>
              <a:rect b="b" l="l" r="r" t="t"/>
              <a:pathLst>
                <a:path extrusionOk="0" h="27" w="32">
                  <a:moveTo>
                    <a:pt x="0" y="27"/>
                  </a:moveTo>
                  <a:lnTo>
                    <a:pt x="32" y="17"/>
                  </a:lnTo>
                  <a:lnTo>
                    <a:pt x="32" y="0"/>
                  </a:lnTo>
                  <a:lnTo>
                    <a:pt x="0" y="2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5"/>
            <p:cNvSpPr/>
            <p:nvPr/>
          </p:nvSpPr>
          <p:spPr>
            <a:xfrm>
              <a:off x="731" y="3321"/>
              <a:ext cx="52" cy="49"/>
            </a:xfrm>
            <a:custGeom>
              <a:rect b="b" l="l" r="r" t="t"/>
              <a:pathLst>
                <a:path extrusionOk="0" h="49" w="52">
                  <a:moveTo>
                    <a:pt x="7" y="35"/>
                  </a:moveTo>
                  <a:lnTo>
                    <a:pt x="0" y="49"/>
                  </a:lnTo>
                  <a:lnTo>
                    <a:pt x="20" y="45"/>
                  </a:lnTo>
                  <a:lnTo>
                    <a:pt x="52" y="18"/>
                  </a:lnTo>
                  <a:lnTo>
                    <a:pt x="52" y="0"/>
                  </a:lnTo>
                  <a:lnTo>
                    <a:pt x="7" y="3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5"/>
            <p:cNvSpPr/>
            <p:nvPr/>
          </p:nvSpPr>
          <p:spPr>
            <a:xfrm>
              <a:off x="731" y="3321"/>
              <a:ext cx="52" cy="49"/>
            </a:xfrm>
            <a:custGeom>
              <a:rect b="b" l="l" r="r" t="t"/>
              <a:pathLst>
                <a:path extrusionOk="0" h="49" w="52">
                  <a:moveTo>
                    <a:pt x="7" y="35"/>
                  </a:moveTo>
                  <a:lnTo>
                    <a:pt x="0" y="49"/>
                  </a:lnTo>
                  <a:lnTo>
                    <a:pt x="20" y="45"/>
                  </a:lnTo>
                  <a:lnTo>
                    <a:pt x="52" y="18"/>
                  </a:lnTo>
                  <a:lnTo>
                    <a:pt x="52" y="0"/>
                  </a:lnTo>
                  <a:lnTo>
                    <a:pt x="7" y="3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5"/>
            <p:cNvSpPr/>
            <p:nvPr/>
          </p:nvSpPr>
          <p:spPr>
            <a:xfrm>
              <a:off x="738" y="3301"/>
              <a:ext cx="45" cy="55"/>
            </a:xfrm>
            <a:custGeom>
              <a:rect b="b" l="l" r="r" t="t"/>
              <a:pathLst>
                <a:path extrusionOk="0" h="55" w="45">
                  <a:moveTo>
                    <a:pt x="20" y="20"/>
                  </a:moveTo>
                  <a:lnTo>
                    <a:pt x="0" y="55"/>
                  </a:lnTo>
                  <a:lnTo>
                    <a:pt x="45" y="20"/>
                  </a:lnTo>
                  <a:lnTo>
                    <a:pt x="45" y="0"/>
                  </a:lnTo>
                  <a:lnTo>
                    <a:pt x="20" y="2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45"/>
            <p:cNvSpPr/>
            <p:nvPr/>
          </p:nvSpPr>
          <p:spPr>
            <a:xfrm>
              <a:off x="738" y="3301"/>
              <a:ext cx="45" cy="55"/>
            </a:xfrm>
            <a:custGeom>
              <a:rect b="b" l="l" r="r" t="t"/>
              <a:pathLst>
                <a:path extrusionOk="0" h="55" w="45">
                  <a:moveTo>
                    <a:pt x="20" y="20"/>
                  </a:moveTo>
                  <a:lnTo>
                    <a:pt x="0" y="55"/>
                  </a:lnTo>
                  <a:lnTo>
                    <a:pt x="45" y="20"/>
                  </a:lnTo>
                  <a:lnTo>
                    <a:pt x="45" y="0"/>
                  </a:lnTo>
                  <a:lnTo>
                    <a:pt x="20" y="2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5"/>
            <p:cNvSpPr/>
            <p:nvPr/>
          </p:nvSpPr>
          <p:spPr>
            <a:xfrm>
              <a:off x="758" y="3283"/>
              <a:ext cx="25" cy="38"/>
            </a:xfrm>
            <a:custGeom>
              <a:rect b="b" l="l" r="r" t="t"/>
              <a:pathLst>
                <a:path extrusionOk="0" h="38" w="25">
                  <a:moveTo>
                    <a:pt x="18" y="7"/>
                  </a:moveTo>
                  <a:lnTo>
                    <a:pt x="0" y="38"/>
                  </a:lnTo>
                  <a:lnTo>
                    <a:pt x="25" y="18"/>
                  </a:lnTo>
                  <a:lnTo>
                    <a:pt x="25" y="0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5"/>
            <p:cNvSpPr/>
            <p:nvPr/>
          </p:nvSpPr>
          <p:spPr>
            <a:xfrm>
              <a:off x="758" y="3283"/>
              <a:ext cx="25" cy="38"/>
            </a:xfrm>
            <a:custGeom>
              <a:rect b="b" l="l" r="r" t="t"/>
              <a:pathLst>
                <a:path extrusionOk="0" h="38" w="25">
                  <a:moveTo>
                    <a:pt x="18" y="7"/>
                  </a:moveTo>
                  <a:lnTo>
                    <a:pt x="0" y="38"/>
                  </a:lnTo>
                  <a:lnTo>
                    <a:pt x="25" y="18"/>
                  </a:lnTo>
                  <a:lnTo>
                    <a:pt x="25" y="0"/>
                  </a:lnTo>
                  <a:lnTo>
                    <a:pt x="18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45"/>
            <p:cNvSpPr/>
            <p:nvPr/>
          </p:nvSpPr>
          <p:spPr>
            <a:xfrm>
              <a:off x="776" y="3273"/>
              <a:ext cx="7" cy="17"/>
            </a:xfrm>
            <a:custGeom>
              <a:rect b="b" l="l" r="r" t="t"/>
              <a:pathLst>
                <a:path extrusionOk="0" h="17" w="7">
                  <a:moveTo>
                    <a:pt x="7" y="0"/>
                  </a:moveTo>
                  <a:lnTo>
                    <a:pt x="0" y="17"/>
                  </a:lnTo>
                  <a:lnTo>
                    <a:pt x="7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5"/>
            <p:cNvSpPr/>
            <p:nvPr/>
          </p:nvSpPr>
          <p:spPr>
            <a:xfrm>
              <a:off x="776" y="3273"/>
              <a:ext cx="7" cy="17"/>
            </a:xfrm>
            <a:custGeom>
              <a:rect b="b" l="l" r="r" t="t"/>
              <a:pathLst>
                <a:path extrusionOk="0" h="17" w="7">
                  <a:moveTo>
                    <a:pt x="7" y="0"/>
                  </a:moveTo>
                  <a:lnTo>
                    <a:pt x="0" y="17"/>
                  </a:lnTo>
                  <a:lnTo>
                    <a:pt x="7" y="1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45"/>
            <p:cNvCxnSpPr/>
            <p:nvPr/>
          </p:nvCxnSpPr>
          <p:spPr>
            <a:xfrm flipH="1" rot="10800000">
              <a:off x="783" y="3273"/>
              <a:ext cx="1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16" name="Google Shape;1616;p45"/>
            <p:cNvCxnSpPr/>
            <p:nvPr/>
          </p:nvCxnSpPr>
          <p:spPr>
            <a:xfrm flipH="1">
              <a:off x="731" y="3273"/>
              <a:ext cx="52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17" name="Google Shape;1617;p45"/>
            <p:cNvCxnSpPr/>
            <p:nvPr/>
          </p:nvCxnSpPr>
          <p:spPr>
            <a:xfrm flipH="1" rot="10800000">
              <a:off x="731" y="3356"/>
              <a:ext cx="52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18" name="Google Shape;1618;p45"/>
            <p:cNvSpPr/>
            <p:nvPr/>
          </p:nvSpPr>
          <p:spPr>
            <a:xfrm>
              <a:off x="783" y="3301"/>
              <a:ext cx="114" cy="55"/>
            </a:xfrm>
            <a:custGeom>
              <a:rect b="b" l="l" r="r" t="t"/>
              <a:pathLst>
                <a:path extrusionOk="0" h="55" w="114">
                  <a:moveTo>
                    <a:pt x="0" y="38"/>
                  </a:moveTo>
                  <a:lnTo>
                    <a:pt x="0" y="55"/>
                  </a:lnTo>
                  <a:lnTo>
                    <a:pt x="114" y="7"/>
                  </a:lnTo>
                  <a:lnTo>
                    <a:pt x="89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5"/>
            <p:cNvSpPr/>
            <p:nvPr/>
          </p:nvSpPr>
          <p:spPr>
            <a:xfrm>
              <a:off x="783" y="3301"/>
              <a:ext cx="114" cy="55"/>
            </a:xfrm>
            <a:custGeom>
              <a:rect b="b" l="l" r="r" t="t"/>
              <a:pathLst>
                <a:path extrusionOk="0" h="55" w="114">
                  <a:moveTo>
                    <a:pt x="0" y="38"/>
                  </a:moveTo>
                  <a:lnTo>
                    <a:pt x="0" y="55"/>
                  </a:lnTo>
                  <a:lnTo>
                    <a:pt x="114" y="7"/>
                  </a:lnTo>
                  <a:lnTo>
                    <a:pt x="89" y="0"/>
                  </a:lnTo>
                  <a:lnTo>
                    <a:pt x="0" y="3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5"/>
            <p:cNvSpPr/>
            <p:nvPr/>
          </p:nvSpPr>
          <p:spPr>
            <a:xfrm>
              <a:off x="783" y="3294"/>
              <a:ext cx="89" cy="45"/>
            </a:xfrm>
            <a:custGeom>
              <a:rect b="b" l="l" r="r" t="t"/>
              <a:pathLst>
                <a:path extrusionOk="0" h="45" w="89">
                  <a:moveTo>
                    <a:pt x="0" y="27"/>
                  </a:moveTo>
                  <a:lnTo>
                    <a:pt x="0" y="45"/>
                  </a:lnTo>
                  <a:lnTo>
                    <a:pt x="89" y="7"/>
                  </a:lnTo>
                  <a:lnTo>
                    <a:pt x="65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5"/>
            <p:cNvSpPr/>
            <p:nvPr/>
          </p:nvSpPr>
          <p:spPr>
            <a:xfrm>
              <a:off x="783" y="3294"/>
              <a:ext cx="89" cy="45"/>
            </a:xfrm>
            <a:custGeom>
              <a:rect b="b" l="l" r="r" t="t"/>
              <a:pathLst>
                <a:path extrusionOk="0" h="45" w="89">
                  <a:moveTo>
                    <a:pt x="0" y="27"/>
                  </a:moveTo>
                  <a:lnTo>
                    <a:pt x="0" y="45"/>
                  </a:lnTo>
                  <a:lnTo>
                    <a:pt x="89" y="7"/>
                  </a:lnTo>
                  <a:lnTo>
                    <a:pt x="65" y="0"/>
                  </a:lnTo>
                  <a:lnTo>
                    <a:pt x="0" y="2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5"/>
            <p:cNvSpPr/>
            <p:nvPr/>
          </p:nvSpPr>
          <p:spPr>
            <a:xfrm>
              <a:off x="783" y="3287"/>
              <a:ext cx="65" cy="34"/>
            </a:xfrm>
            <a:custGeom>
              <a:rect b="b" l="l" r="r" t="t"/>
              <a:pathLst>
                <a:path extrusionOk="0" h="34" w="65">
                  <a:moveTo>
                    <a:pt x="0" y="14"/>
                  </a:moveTo>
                  <a:lnTo>
                    <a:pt x="0" y="34"/>
                  </a:lnTo>
                  <a:lnTo>
                    <a:pt x="65" y="7"/>
                  </a:lnTo>
                  <a:lnTo>
                    <a:pt x="38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5"/>
            <p:cNvSpPr/>
            <p:nvPr/>
          </p:nvSpPr>
          <p:spPr>
            <a:xfrm>
              <a:off x="783" y="3287"/>
              <a:ext cx="65" cy="34"/>
            </a:xfrm>
            <a:custGeom>
              <a:rect b="b" l="l" r="r" t="t"/>
              <a:pathLst>
                <a:path extrusionOk="0" h="34" w="65">
                  <a:moveTo>
                    <a:pt x="0" y="14"/>
                  </a:moveTo>
                  <a:lnTo>
                    <a:pt x="0" y="34"/>
                  </a:lnTo>
                  <a:lnTo>
                    <a:pt x="65" y="7"/>
                  </a:lnTo>
                  <a:lnTo>
                    <a:pt x="38" y="0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5"/>
            <p:cNvSpPr/>
            <p:nvPr/>
          </p:nvSpPr>
          <p:spPr>
            <a:xfrm>
              <a:off x="783" y="3276"/>
              <a:ext cx="38" cy="25"/>
            </a:xfrm>
            <a:custGeom>
              <a:rect b="b" l="l" r="r" t="t"/>
              <a:pathLst>
                <a:path extrusionOk="0" h="25" w="38">
                  <a:moveTo>
                    <a:pt x="0" y="7"/>
                  </a:moveTo>
                  <a:lnTo>
                    <a:pt x="0" y="25"/>
                  </a:lnTo>
                  <a:lnTo>
                    <a:pt x="38" y="11"/>
                  </a:lnTo>
                  <a:lnTo>
                    <a:pt x="1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5"/>
            <p:cNvSpPr/>
            <p:nvPr/>
          </p:nvSpPr>
          <p:spPr>
            <a:xfrm>
              <a:off x="783" y="3276"/>
              <a:ext cx="38" cy="25"/>
            </a:xfrm>
            <a:custGeom>
              <a:rect b="b" l="l" r="r" t="t"/>
              <a:pathLst>
                <a:path extrusionOk="0" h="25" w="38">
                  <a:moveTo>
                    <a:pt x="0" y="7"/>
                  </a:moveTo>
                  <a:lnTo>
                    <a:pt x="0" y="25"/>
                  </a:lnTo>
                  <a:lnTo>
                    <a:pt x="38" y="11"/>
                  </a:lnTo>
                  <a:lnTo>
                    <a:pt x="13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5"/>
            <p:cNvSpPr/>
            <p:nvPr/>
          </p:nvSpPr>
          <p:spPr>
            <a:xfrm>
              <a:off x="783" y="3273"/>
              <a:ext cx="13" cy="10"/>
            </a:xfrm>
            <a:custGeom>
              <a:rect b="b" l="l" r="r" t="t"/>
              <a:pathLst>
                <a:path extrusionOk="0" h="10" w="13">
                  <a:moveTo>
                    <a:pt x="0" y="0"/>
                  </a:moveTo>
                  <a:lnTo>
                    <a:pt x="0" y="10"/>
                  </a:lnTo>
                  <a:lnTo>
                    <a:pt x="1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5"/>
            <p:cNvSpPr/>
            <p:nvPr/>
          </p:nvSpPr>
          <p:spPr>
            <a:xfrm>
              <a:off x="783" y="3273"/>
              <a:ext cx="13" cy="10"/>
            </a:xfrm>
            <a:custGeom>
              <a:rect b="b" l="l" r="r" t="t"/>
              <a:pathLst>
                <a:path extrusionOk="0" h="10" w="13">
                  <a:moveTo>
                    <a:pt x="0" y="0"/>
                  </a:moveTo>
                  <a:lnTo>
                    <a:pt x="0" y="10"/>
                  </a:lnTo>
                  <a:lnTo>
                    <a:pt x="13" y="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8" name="Google Shape;1628;p45"/>
            <p:cNvCxnSpPr/>
            <p:nvPr/>
          </p:nvCxnSpPr>
          <p:spPr>
            <a:xfrm rot="10800000">
              <a:off x="783" y="3273"/>
              <a:ext cx="114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29" name="Google Shape;1629;p45"/>
            <p:cNvCxnSpPr/>
            <p:nvPr/>
          </p:nvCxnSpPr>
          <p:spPr>
            <a:xfrm>
              <a:off x="783" y="3273"/>
              <a:ext cx="1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30" name="Google Shape;1630;p45"/>
            <p:cNvCxnSpPr/>
            <p:nvPr/>
          </p:nvCxnSpPr>
          <p:spPr>
            <a:xfrm flipH="1" rot="10800000">
              <a:off x="783" y="3308"/>
              <a:ext cx="114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31" name="Google Shape;1631;p45"/>
            <p:cNvSpPr/>
            <p:nvPr/>
          </p:nvSpPr>
          <p:spPr>
            <a:xfrm>
              <a:off x="779" y="3422"/>
              <a:ext cx="45" cy="96"/>
            </a:xfrm>
            <a:custGeom>
              <a:rect b="b" l="l" r="r" t="t"/>
              <a:pathLst>
                <a:path extrusionOk="0" h="96" w="45">
                  <a:moveTo>
                    <a:pt x="31" y="89"/>
                  </a:moveTo>
                  <a:lnTo>
                    <a:pt x="45" y="96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31" y="8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5"/>
            <p:cNvSpPr/>
            <p:nvPr/>
          </p:nvSpPr>
          <p:spPr>
            <a:xfrm>
              <a:off x="779" y="3422"/>
              <a:ext cx="45" cy="96"/>
            </a:xfrm>
            <a:custGeom>
              <a:rect b="b" l="l" r="r" t="t"/>
              <a:pathLst>
                <a:path extrusionOk="0" h="96" w="45">
                  <a:moveTo>
                    <a:pt x="31" y="89"/>
                  </a:moveTo>
                  <a:lnTo>
                    <a:pt x="45" y="96"/>
                  </a:lnTo>
                  <a:lnTo>
                    <a:pt x="42" y="0"/>
                  </a:lnTo>
                  <a:lnTo>
                    <a:pt x="0" y="31"/>
                  </a:lnTo>
                  <a:lnTo>
                    <a:pt x="31" y="8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5"/>
            <p:cNvSpPr/>
            <p:nvPr/>
          </p:nvSpPr>
          <p:spPr>
            <a:xfrm>
              <a:off x="741" y="3453"/>
              <a:ext cx="69" cy="58"/>
            </a:xfrm>
            <a:custGeom>
              <a:rect b="b" l="l" r="r" t="t"/>
              <a:pathLst>
                <a:path extrusionOk="0" h="58" w="69">
                  <a:moveTo>
                    <a:pt x="0" y="24"/>
                  </a:moveTo>
                  <a:lnTo>
                    <a:pt x="69" y="58"/>
                  </a:lnTo>
                  <a:lnTo>
                    <a:pt x="38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5"/>
            <p:cNvSpPr/>
            <p:nvPr/>
          </p:nvSpPr>
          <p:spPr>
            <a:xfrm>
              <a:off x="741" y="3453"/>
              <a:ext cx="69" cy="58"/>
            </a:xfrm>
            <a:custGeom>
              <a:rect b="b" l="l" r="r" t="t"/>
              <a:pathLst>
                <a:path extrusionOk="0" h="58" w="69">
                  <a:moveTo>
                    <a:pt x="0" y="24"/>
                  </a:moveTo>
                  <a:lnTo>
                    <a:pt x="69" y="58"/>
                  </a:lnTo>
                  <a:lnTo>
                    <a:pt x="38" y="0"/>
                  </a:lnTo>
                  <a:lnTo>
                    <a:pt x="0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35" name="Google Shape;1635;p45"/>
            <p:cNvCxnSpPr/>
            <p:nvPr/>
          </p:nvCxnSpPr>
          <p:spPr>
            <a:xfrm flipH="1">
              <a:off x="741" y="3422"/>
              <a:ext cx="80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36" name="Google Shape;1636;p45"/>
            <p:cNvCxnSpPr/>
            <p:nvPr/>
          </p:nvCxnSpPr>
          <p:spPr>
            <a:xfrm>
              <a:off x="741" y="3477"/>
              <a:ext cx="83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37" name="Google Shape;1637;p45"/>
            <p:cNvCxnSpPr/>
            <p:nvPr/>
          </p:nvCxnSpPr>
          <p:spPr>
            <a:xfrm rot="10800000">
              <a:off x="821" y="3422"/>
              <a:ext cx="3" cy="9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38" name="Google Shape;1638;p45"/>
            <p:cNvSpPr/>
            <p:nvPr/>
          </p:nvSpPr>
          <p:spPr>
            <a:xfrm>
              <a:off x="817" y="3404"/>
              <a:ext cx="4" cy="7"/>
            </a:xfrm>
            <a:custGeom>
              <a:rect b="b" l="l" r="r" t="t"/>
              <a:pathLst>
                <a:path extrusionOk="0" h="7" w="4">
                  <a:moveTo>
                    <a:pt x="0" y="7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5"/>
            <p:cNvSpPr/>
            <p:nvPr/>
          </p:nvSpPr>
          <p:spPr>
            <a:xfrm>
              <a:off x="817" y="3404"/>
              <a:ext cx="4" cy="7"/>
            </a:xfrm>
            <a:custGeom>
              <a:rect b="b" l="l" r="r" t="t"/>
              <a:pathLst>
                <a:path extrusionOk="0" h="7" w="4">
                  <a:moveTo>
                    <a:pt x="0" y="7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0" name="Google Shape;1640;p45"/>
            <p:cNvCxnSpPr/>
            <p:nvPr/>
          </p:nvCxnSpPr>
          <p:spPr>
            <a:xfrm flipH="1">
              <a:off x="817" y="3408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41" name="Google Shape;1641;p45"/>
            <p:cNvCxnSpPr/>
            <p:nvPr/>
          </p:nvCxnSpPr>
          <p:spPr>
            <a:xfrm flipH="1" rot="10800000">
              <a:off x="817" y="3404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42" name="Google Shape;1642;p45"/>
            <p:cNvCxnSpPr/>
            <p:nvPr/>
          </p:nvCxnSpPr>
          <p:spPr>
            <a:xfrm>
              <a:off x="817" y="3404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43" name="Google Shape;1643;p45"/>
            <p:cNvSpPr/>
            <p:nvPr/>
          </p:nvSpPr>
          <p:spPr>
            <a:xfrm>
              <a:off x="751" y="3356"/>
              <a:ext cx="66" cy="48"/>
            </a:xfrm>
            <a:custGeom>
              <a:rect b="b" l="l" r="r" t="t"/>
              <a:pathLst>
                <a:path extrusionOk="0" h="48" w="66">
                  <a:moveTo>
                    <a:pt x="18" y="31"/>
                  </a:moveTo>
                  <a:lnTo>
                    <a:pt x="66" y="48"/>
                  </a:lnTo>
                  <a:lnTo>
                    <a:pt x="32" y="0"/>
                  </a:lnTo>
                  <a:lnTo>
                    <a:pt x="0" y="10"/>
                  </a:lnTo>
                  <a:lnTo>
                    <a:pt x="18" y="3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5"/>
            <p:cNvSpPr/>
            <p:nvPr/>
          </p:nvSpPr>
          <p:spPr>
            <a:xfrm>
              <a:off x="751" y="3356"/>
              <a:ext cx="66" cy="48"/>
            </a:xfrm>
            <a:custGeom>
              <a:rect b="b" l="l" r="r" t="t"/>
              <a:pathLst>
                <a:path extrusionOk="0" h="48" w="66">
                  <a:moveTo>
                    <a:pt x="18" y="31"/>
                  </a:moveTo>
                  <a:lnTo>
                    <a:pt x="66" y="48"/>
                  </a:lnTo>
                  <a:lnTo>
                    <a:pt x="32" y="0"/>
                  </a:lnTo>
                  <a:lnTo>
                    <a:pt x="0" y="10"/>
                  </a:lnTo>
                  <a:lnTo>
                    <a:pt x="18" y="3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5"/>
            <p:cNvSpPr/>
            <p:nvPr/>
          </p:nvSpPr>
          <p:spPr>
            <a:xfrm>
              <a:off x="731" y="3366"/>
              <a:ext cx="38" cy="21"/>
            </a:xfrm>
            <a:custGeom>
              <a:rect b="b" l="l" r="r" t="t"/>
              <a:pathLst>
                <a:path extrusionOk="0" h="21" w="38">
                  <a:moveTo>
                    <a:pt x="0" y="4"/>
                  </a:moveTo>
                  <a:lnTo>
                    <a:pt x="38" y="21"/>
                  </a:lnTo>
                  <a:lnTo>
                    <a:pt x="2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5"/>
            <p:cNvSpPr/>
            <p:nvPr/>
          </p:nvSpPr>
          <p:spPr>
            <a:xfrm>
              <a:off x="731" y="3366"/>
              <a:ext cx="38" cy="21"/>
            </a:xfrm>
            <a:custGeom>
              <a:rect b="b" l="l" r="r" t="t"/>
              <a:pathLst>
                <a:path extrusionOk="0" h="21" w="38">
                  <a:moveTo>
                    <a:pt x="0" y="4"/>
                  </a:moveTo>
                  <a:lnTo>
                    <a:pt x="38" y="21"/>
                  </a:lnTo>
                  <a:lnTo>
                    <a:pt x="2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7" name="Google Shape;1647;p45"/>
            <p:cNvCxnSpPr/>
            <p:nvPr/>
          </p:nvCxnSpPr>
          <p:spPr>
            <a:xfrm flipH="1">
              <a:off x="731" y="3356"/>
              <a:ext cx="52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48" name="Google Shape;1648;p45"/>
            <p:cNvCxnSpPr/>
            <p:nvPr/>
          </p:nvCxnSpPr>
          <p:spPr>
            <a:xfrm>
              <a:off x="731" y="3370"/>
              <a:ext cx="86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49" name="Google Shape;1649;p45"/>
            <p:cNvCxnSpPr/>
            <p:nvPr/>
          </p:nvCxnSpPr>
          <p:spPr>
            <a:xfrm rot="10800000">
              <a:off x="783" y="3356"/>
              <a:ext cx="34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50" name="Google Shape;1650;p45"/>
            <p:cNvSpPr/>
            <p:nvPr/>
          </p:nvSpPr>
          <p:spPr>
            <a:xfrm>
              <a:off x="848" y="3664"/>
              <a:ext cx="7" cy="24"/>
            </a:xfrm>
            <a:custGeom>
              <a:rect b="b" l="l" r="r" t="t"/>
              <a:pathLst>
                <a:path extrusionOk="0" h="24" w="7">
                  <a:moveTo>
                    <a:pt x="7" y="13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4" y="24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5"/>
            <p:cNvSpPr/>
            <p:nvPr/>
          </p:nvSpPr>
          <p:spPr>
            <a:xfrm>
              <a:off x="848" y="3664"/>
              <a:ext cx="7" cy="24"/>
            </a:xfrm>
            <a:custGeom>
              <a:rect b="b" l="l" r="r" t="t"/>
              <a:pathLst>
                <a:path extrusionOk="0" h="24" w="7">
                  <a:moveTo>
                    <a:pt x="7" y="13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4" y="24"/>
                  </a:lnTo>
                  <a:lnTo>
                    <a:pt x="7" y="1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5"/>
            <p:cNvSpPr/>
            <p:nvPr/>
          </p:nvSpPr>
          <p:spPr>
            <a:xfrm>
              <a:off x="852" y="3677"/>
              <a:ext cx="3" cy="56"/>
            </a:xfrm>
            <a:custGeom>
              <a:rect b="b" l="l" r="r" t="t"/>
              <a:pathLst>
                <a:path extrusionOk="0" h="56" w="3">
                  <a:moveTo>
                    <a:pt x="3" y="56"/>
                  </a:moveTo>
                  <a:lnTo>
                    <a:pt x="3" y="0"/>
                  </a:lnTo>
                  <a:lnTo>
                    <a:pt x="0" y="11"/>
                  </a:lnTo>
                  <a:lnTo>
                    <a:pt x="3" y="56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5"/>
            <p:cNvSpPr/>
            <p:nvPr/>
          </p:nvSpPr>
          <p:spPr>
            <a:xfrm>
              <a:off x="852" y="3677"/>
              <a:ext cx="3" cy="56"/>
            </a:xfrm>
            <a:custGeom>
              <a:rect b="b" l="l" r="r" t="t"/>
              <a:pathLst>
                <a:path extrusionOk="0" h="56" w="3">
                  <a:moveTo>
                    <a:pt x="3" y="56"/>
                  </a:moveTo>
                  <a:lnTo>
                    <a:pt x="3" y="0"/>
                  </a:lnTo>
                  <a:lnTo>
                    <a:pt x="0" y="11"/>
                  </a:lnTo>
                  <a:lnTo>
                    <a:pt x="3" y="56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54" name="Google Shape;1654;p45"/>
            <p:cNvCxnSpPr/>
            <p:nvPr/>
          </p:nvCxnSpPr>
          <p:spPr>
            <a:xfrm>
              <a:off x="848" y="3664"/>
              <a:ext cx="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55" name="Google Shape;1655;p45"/>
            <p:cNvCxnSpPr/>
            <p:nvPr/>
          </p:nvCxnSpPr>
          <p:spPr>
            <a:xfrm flipH="1" rot="10800000">
              <a:off x="855" y="3664"/>
              <a:ext cx="1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56" name="Google Shape;1656;p45"/>
            <p:cNvCxnSpPr/>
            <p:nvPr/>
          </p:nvCxnSpPr>
          <p:spPr>
            <a:xfrm flipH="1">
              <a:off x="848" y="3664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57" name="Google Shape;1657;p45"/>
            <p:cNvSpPr/>
            <p:nvPr/>
          </p:nvSpPr>
          <p:spPr>
            <a:xfrm>
              <a:off x="1028" y="3536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5"/>
            <p:cNvSpPr/>
            <p:nvPr/>
          </p:nvSpPr>
          <p:spPr>
            <a:xfrm>
              <a:off x="1028" y="3536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59" name="Google Shape;1659;p45"/>
            <p:cNvCxnSpPr/>
            <p:nvPr/>
          </p:nvCxnSpPr>
          <p:spPr>
            <a:xfrm>
              <a:off x="1028" y="3536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60" name="Google Shape;1660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61" name="Google Shape;1661;p45"/>
            <p:cNvCxnSpPr/>
            <p:nvPr/>
          </p:nvCxnSpPr>
          <p:spPr>
            <a:xfrm flipH="1" rot="10800000">
              <a:off x="1028" y="3536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62" name="Google Shape;1662;p45"/>
            <p:cNvSpPr/>
            <p:nvPr/>
          </p:nvSpPr>
          <p:spPr>
            <a:xfrm>
              <a:off x="1028" y="3536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5"/>
            <p:cNvSpPr/>
            <p:nvPr/>
          </p:nvSpPr>
          <p:spPr>
            <a:xfrm>
              <a:off x="1028" y="3536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64" name="Google Shape;1664;p45"/>
            <p:cNvCxnSpPr/>
            <p:nvPr/>
          </p:nvCxnSpPr>
          <p:spPr>
            <a:xfrm>
              <a:off x="1028" y="3536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65" name="Google Shape;1665;p45"/>
            <p:cNvCxnSpPr/>
            <p:nvPr/>
          </p:nvCxnSpPr>
          <p:spPr>
            <a:xfrm>
              <a:off x="1028" y="3539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66" name="Google Shape;1666;p45"/>
            <p:cNvCxnSpPr/>
            <p:nvPr/>
          </p:nvCxnSpPr>
          <p:spPr>
            <a:xfrm flipH="1" rot="10800000">
              <a:off x="1028" y="3536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67" name="Google Shape;1667;p45"/>
            <p:cNvSpPr/>
            <p:nvPr/>
          </p:nvSpPr>
          <p:spPr>
            <a:xfrm>
              <a:off x="848" y="3608"/>
              <a:ext cx="11" cy="56"/>
            </a:xfrm>
            <a:custGeom>
              <a:rect b="b" l="l" r="r" t="t"/>
              <a:pathLst>
                <a:path extrusionOk="0" h="56" w="11">
                  <a:moveTo>
                    <a:pt x="7" y="56"/>
                  </a:moveTo>
                  <a:lnTo>
                    <a:pt x="11" y="0"/>
                  </a:lnTo>
                  <a:lnTo>
                    <a:pt x="0" y="56"/>
                  </a:lnTo>
                  <a:lnTo>
                    <a:pt x="7" y="56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5"/>
            <p:cNvSpPr/>
            <p:nvPr/>
          </p:nvSpPr>
          <p:spPr>
            <a:xfrm>
              <a:off x="848" y="3608"/>
              <a:ext cx="11" cy="56"/>
            </a:xfrm>
            <a:custGeom>
              <a:rect b="b" l="l" r="r" t="t"/>
              <a:pathLst>
                <a:path extrusionOk="0" h="56" w="11">
                  <a:moveTo>
                    <a:pt x="7" y="56"/>
                  </a:moveTo>
                  <a:lnTo>
                    <a:pt x="11" y="0"/>
                  </a:lnTo>
                  <a:lnTo>
                    <a:pt x="0" y="56"/>
                  </a:lnTo>
                  <a:lnTo>
                    <a:pt x="7" y="56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69" name="Google Shape;1669;p45"/>
            <p:cNvCxnSpPr/>
            <p:nvPr/>
          </p:nvCxnSpPr>
          <p:spPr>
            <a:xfrm>
              <a:off x="848" y="3664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70" name="Google Shape;1670;p45"/>
            <p:cNvCxnSpPr/>
            <p:nvPr/>
          </p:nvCxnSpPr>
          <p:spPr>
            <a:xfrm flipH="1" rot="10800000">
              <a:off x="855" y="3608"/>
              <a:ext cx="4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71" name="Google Shape;1671;p45"/>
            <p:cNvCxnSpPr/>
            <p:nvPr/>
          </p:nvCxnSpPr>
          <p:spPr>
            <a:xfrm flipH="1">
              <a:off x="848" y="3608"/>
              <a:ext cx="11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72" name="Google Shape;1672;p45"/>
            <p:cNvSpPr/>
            <p:nvPr/>
          </p:nvSpPr>
          <p:spPr>
            <a:xfrm>
              <a:off x="865" y="3505"/>
              <a:ext cx="59" cy="72"/>
            </a:xfrm>
            <a:custGeom>
              <a:rect b="b" l="l" r="r" t="t"/>
              <a:pathLst>
                <a:path extrusionOk="0" h="72" w="59">
                  <a:moveTo>
                    <a:pt x="18" y="72"/>
                  </a:moveTo>
                  <a:lnTo>
                    <a:pt x="0" y="65"/>
                  </a:lnTo>
                  <a:lnTo>
                    <a:pt x="52" y="0"/>
                  </a:lnTo>
                  <a:lnTo>
                    <a:pt x="59" y="10"/>
                  </a:lnTo>
                  <a:lnTo>
                    <a:pt x="18" y="72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5"/>
            <p:cNvSpPr/>
            <p:nvPr/>
          </p:nvSpPr>
          <p:spPr>
            <a:xfrm>
              <a:off x="865" y="3505"/>
              <a:ext cx="59" cy="72"/>
            </a:xfrm>
            <a:custGeom>
              <a:rect b="b" l="l" r="r" t="t"/>
              <a:pathLst>
                <a:path extrusionOk="0" h="72" w="59">
                  <a:moveTo>
                    <a:pt x="18" y="72"/>
                  </a:moveTo>
                  <a:lnTo>
                    <a:pt x="0" y="65"/>
                  </a:lnTo>
                  <a:lnTo>
                    <a:pt x="52" y="0"/>
                  </a:lnTo>
                  <a:lnTo>
                    <a:pt x="59" y="10"/>
                  </a:lnTo>
                  <a:lnTo>
                    <a:pt x="18" y="72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5"/>
            <p:cNvSpPr/>
            <p:nvPr/>
          </p:nvSpPr>
          <p:spPr>
            <a:xfrm>
              <a:off x="883" y="3515"/>
              <a:ext cx="45" cy="62"/>
            </a:xfrm>
            <a:custGeom>
              <a:rect b="b" l="l" r="r" t="t"/>
              <a:pathLst>
                <a:path extrusionOk="0" h="62" w="45">
                  <a:moveTo>
                    <a:pt x="45" y="3"/>
                  </a:moveTo>
                  <a:lnTo>
                    <a:pt x="3" y="62"/>
                  </a:lnTo>
                  <a:lnTo>
                    <a:pt x="0" y="62"/>
                  </a:lnTo>
                  <a:lnTo>
                    <a:pt x="41" y="0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5"/>
            <p:cNvSpPr/>
            <p:nvPr/>
          </p:nvSpPr>
          <p:spPr>
            <a:xfrm>
              <a:off x="883" y="3515"/>
              <a:ext cx="45" cy="62"/>
            </a:xfrm>
            <a:custGeom>
              <a:rect b="b" l="l" r="r" t="t"/>
              <a:pathLst>
                <a:path extrusionOk="0" h="62" w="45">
                  <a:moveTo>
                    <a:pt x="45" y="3"/>
                  </a:moveTo>
                  <a:lnTo>
                    <a:pt x="3" y="62"/>
                  </a:lnTo>
                  <a:lnTo>
                    <a:pt x="0" y="62"/>
                  </a:lnTo>
                  <a:lnTo>
                    <a:pt x="41" y="0"/>
                  </a:lnTo>
                  <a:lnTo>
                    <a:pt x="45" y="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76" name="Google Shape;1676;p45"/>
            <p:cNvCxnSpPr/>
            <p:nvPr/>
          </p:nvCxnSpPr>
          <p:spPr>
            <a:xfrm>
              <a:off x="917" y="3505"/>
              <a:ext cx="11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77" name="Google Shape;1677;p45"/>
            <p:cNvCxnSpPr/>
            <p:nvPr/>
          </p:nvCxnSpPr>
          <p:spPr>
            <a:xfrm flipH="1">
              <a:off x="886" y="3518"/>
              <a:ext cx="42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78" name="Google Shape;1678;p45"/>
            <p:cNvCxnSpPr/>
            <p:nvPr/>
          </p:nvCxnSpPr>
          <p:spPr>
            <a:xfrm rot="10800000">
              <a:off x="865" y="3570"/>
              <a:ext cx="2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79" name="Google Shape;1679;p45"/>
            <p:cNvCxnSpPr/>
            <p:nvPr/>
          </p:nvCxnSpPr>
          <p:spPr>
            <a:xfrm flipH="1" rot="10800000">
              <a:off x="865" y="3505"/>
              <a:ext cx="52" cy="6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80" name="Google Shape;1680;p45"/>
            <p:cNvSpPr/>
            <p:nvPr/>
          </p:nvSpPr>
          <p:spPr>
            <a:xfrm>
              <a:off x="917" y="3477"/>
              <a:ext cx="45" cy="28"/>
            </a:xfrm>
            <a:custGeom>
              <a:rect b="b" l="l" r="r" t="t"/>
              <a:pathLst>
                <a:path extrusionOk="0" h="28" w="45">
                  <a:moveTo>
                    <a:pt x="4" y="28"/>
                  </a:moveTo>
                  <a:lnTo>
                    <a:pt x="0" y="28"/>
                  </a:lnTo>
                  <a:lnTo>
                    <a:pt x="38" y="0"/>
                  </a:lnTo>
                  <a:lnTo>
                    <a:pt x="45" y="3"/>
                  </a:lnTo>
                  <a:lnTo>
                    <a:pt x="4" y="2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5"/>
            <p:cNvSpPr/>
            <p:nvPr/>
          </p:nvSpPr>
          <p:spPr>
            <a:xfrm>
              <a:off x="917" y="3477"/>
              <a:ext cx="45" cy="28"/>
            </a:xfrm>
            <a:custGeom>
              <a:rect b="b" l="l" r="r" t="t"/>
              <a:pathLst>
                <a:path extrusionOk="0" h="28" w="45">
                  <a:moveTo>
                    <a:pt x="4" y="28"/>
                  </a:moveTo>
                  <a:lnTo>
                    <a:pt x="0" y="28"/>
                  </a:lnTo>
                  <a:lnTo>
                    <a:pt x="38" y="0"/>
                  </a:lnTo>
                  <a:lnTo>
                    <a:pt x="45" y="3"/>
                  </a:lnTo>
                  <a:lnTo>
                    <a:pt x="4" y="2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5"/>
            <p:cNvSpPr/>
            <p:nvPr/>
          </p:nvSpPr>
          <p:spPr>
            <a:xfrm>
              <a:off x="921" y="3480"/>
              <a:ext cx="62" cy="35"/>
            </a:xfrm>
            <a:custGeom>
              <a:rect b="b" l="l" r="r" t="t"/>
              <a:pathLst>
                <a:path extrusionOk="0" h="35" w="62">
                  <a:moveTo>
                    <a:pt x="38" y="35"/>
                  </a:moveTo>
                  <a:lnTo>
                    <a:pt x="0" y="25"/>
                  </a:lnTo>
                  <a:lnTo>
                    <a:pt x="41" y="0"/>
                  </a:lnTo>
                  <a:lnTo>
                    <a:pt x="62" y="21"/>
                  </a:lnTo>
                  <a:lnTo>
                    <a:pt x="38" y="3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5"/>
            <p:cNvSpPr/>
            <p:nvPr/>
          </p:nvSpPr>
          <p:spPr>
            <a:xfrm>
              <a:off x="921" y="3480"/>
              <a:ext cx="62" cy="35"/>
            </a:xfrm>
            <a:custGeom>
              <a:rect b="b" l="l" r="r" t="t"/>
              <a:pathLst>
                <a:path extrusionOk="0" h="35" w="62">
                  <a:moveTo>
                    <a:pt x="38" y="35"/>
                  </a:moveTo>
                  <a:lnTo>
                    <a:pt x="0" y="25"/>
                  </a:lnTo>
                  <a:lnTo>
                    <a:pt x="41" y="0"/>
                  </a:lnTo>
                  <a:lnTo>
                    <a:pt x="62" y="21"/>
                  </a:lnTo>
                  <a:lnTo>
                    <a:pt x="38" y="3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5"/>
            <p:cNvSpPr/>
            <p:nvPr/>
          </p:nvSpPr>
          <p:spPr>
            <a:xfrm>
              <a:off x="959" y="3501"/>
              <a:ext cx="48" cy="28"/>
            </a:xfrm>
            <a:custGeom>
              <a:rect b="b" l="l" r="r" t="t"/>
              <a:pathLst>
                <a:path extrusionOk="0" h="28" w="48">
                  <a:moveTo>
                    <a:pt x="34" y="28"/>
                  </a:moveTo>
                  <a:lnTo>
                    <a:pt x="0" y="14"/>
                  </a:lnTo>
                  <a:lnTo>
                    <a:pt x="24" y="0"/>
                  </a:lnTo>
                  <a:lnTo>
                    <a:pt x="48" y="21"/>
                  </a:lnTo>
                  <a:lnTo>
                    <a:pt x="34" y="2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5"/>
            <p:cNvSpPr/>
            <p:nvPr/>
          </p:nvSpPr>
          <p:spPr>
            <a:xfrm>
              <a:off x="959" y="3501"/>
              <a:ext cx="48" cy="28"/>
            </a:xfrm>
            <a:custGeom>
              <a:rect b="b" l="l" r="r" t="t"/>
              <a:pathLst>
                <a:path extrusionOk="0" h="28" w="48">
                  <a:moveTo>
                    <a:pt x="34" y="28"/>
                  </a:moveTo>
                  <a:lnTo>
                    <a:pt x="0" y="14"/>
                  </a:lnTo>
                  <a:lnTo>
                    <a:pt x="24" y="0"/>
                  </a:lnTo>
                  <a:lnTo>
                    <a:pt x="48" y="21"/>
                  </a:lnTo>
                  <a:lnTo>
                    <a:pt x="34" y="2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5"/>
            <p:cNvSpPr/>
            <p:nvPr/>
          </p:nvSpPr>
          <p:spPr>
            <a:xfrm>
              <a:off x="993" y="3522"/>
              <a:ext cx="35" cy="17"/>
            </a:xfrm>
            <a:custGeom>
              <a:rect b="b" l="l" r="r" t="t"/>
              <a:pathLst>
                <a:path extrusionOk="0" h="17" w="35">
                  <a:moveTo>
                    <a:pt x="35" y="17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35" y="1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5"/>
            <p:cNvSpPr/>
            <p:nvPr/>
          </p:nvSpPr>
          <p:spPr>
            <a:xfrm>
              <a:off x="993" y="3522"/>
              <a:ext cx="35" cy="17"/>
            </a:xfrm>
            <a:custGeom>
              <a:rect b="b" l="l" r="r" t="t"/>
              <a:pathLst>
                <a:path extrusionOk="0" h="17" w="35">
                  <a:moveTo>
                    <a:pt x="35" y="17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35" y="1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88" name="Google Shape;1688;p45"/>
            <p:cNvCxnSpPr/>
            <p:nvPr/>
          </p:nvCxnSpPr>
          <p:spPr>
            <a:xfrm>
              <a:off x="955" y="3477"/>
              <a:ext cx="73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89" name="Google Shape;1689;p45"/>
            <p:cNvCxnSpPr/>
            <p:nvPr/>
          </p:nvCxnSpPr>
          <p:spPr>
            <a:xfrm rot="10800000">
              <a:off x="917" y="3505"/>
              <a:ext cx="111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90" name="Google Shape;1690;p45"/>
            <p:cNvCxnSpPr/>
            <p:nvPr/>
          </p:nvCxnSpPr>
          <p:spPr>
            <a:xfrm flipH="1" rot="10800000">
              <a:off x="917" y="3477"/>
              <a:ext cx="38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91" name="Google Shape;1691;p45"/>
            <p:cNvSpPr/>
            <p:nvPr/>
          </p:nvSpPr>
          <p:spPr>
            <a:xfrm>
              <a:off x="817" y="3308"/>
              <a:ext cx="86" cy="100"/>
            </a:xfrm>
            <a:custGeom>
              <a:rect b="b" l="l" r="r" t="t"/>
              <a:pathLst>
                <a:path extrusionOk="0" h="100" w="86">
                  <a:moveTo>
                    <a:pt x="86" y="0"/>
                  </a:moveTo>
                  <a:lnTo>
                    <a:pt x="80" y="0"/>
                  </a:lnTo>
                  <a:lnTo>
                    <a:pt x="0" y="96"/>
                  </a:lnTo>
                  <a:lnTo>
                    <a:pt x="4" y="10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5"/>
            <p:cNvSpPr/>
            <p:nvPr/>
          </p:nvSpPr>
          <p:spPr>
            <a:xfrm>
              <a:off x="817" y="3308"/>
              <a:ext cx="86" cy="100"/>
            </a:xfrm>
            <a:custGeom>
              <a:rect b="b" l="l" r="r" t="t"/>
              <a:pathLst>
                <a:path extrusionOk="0" h="100" w="86">
                  <a:moveTo>
                    <a:pt x="86" y="0"/>
                  </a:moveTo>
                  <a:lnTo>
                    <a:pt x="80" y="0"/>
                  </a:lnTo>
                  <a:lnTo>
                    <a:pt x="0" y="96"/>
                  </a:lnTo>
                  <a:lnTo>
                    <a:pt x="4" y="100"/>
                  </a:lnTo>
                  <a:lnTo>
                    <a:pt x="86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3" name="Google Shape;1693;p45"/>
            <p:cNvCxnSpPr/>
            <p:nvPr/>
          </p:nvCxnSpPr>
          <p:spPr>
            <a:xfrm flipH="1" rot="10800000">
              <a:off x="821" y="3308"/>
              <a:ext cx="82" cy="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94" name="Google Shape;1694;p45"/>
            <p:cNvCxnSpPr/>
            <p:nvPr/>
          </p:nvCxnSpPr>
          <p:spPr>
            <a:xfrm flipH="1">
              <a:off x="897" y="3308"/>
              <a:ext cx="6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95" name="Google Shape;1695;p45"/>
            <p:cNvCxnSpPr/>
            <p:nvPr/>
          </p:nvCxnSpPr>
          <p:spPr>
            <a:xfrm flipH="1">
              <a:off x="817" y="3308"/>
              <a:ext cx="80" cy="9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96" name="Google Shape;1696;p45"/>
            <p:cNvCxnSpPr/>
            <p:nvPr/>
          </p:nvCxnSpPr>
          <p:spPr>
            <a:xfrm>
              <a:off x="817" y="3404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697" name="Google Shape;1697;p45"/>
            <p:cNvSpPr/>
            <p:nvPr/>
          </p:nvSpPr>
          <p:spPr>
            <a:xfrm>
              <a:off x="821" y="3308"/>
              <a:ext cx="86" cy="103"/>
            </a:xfrm>
            <a:custGeom>
              <a:rect b="b" l="l" r="r" t="t"/>
              <a:pathLst>
                <a:path extrusionOk="0" h="103" w="86">
                  <a:moveTo>
                    <a:pt x="82" y="0"/>
                  </a:moveTo>
                  <a:lnTo>
                    <a:pt x="86" y="0"/>
                  </a:lnTo>
                  <a:lnTo>
                    <a:pt x="6" y="103"/>
                  </a:lnTo>
                  <a:lnTo>
                    <a:pt x="0" y="10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45"/>
            <p:cNvSpPr/>
            <p:nvPr/>
          </p:nvSpPr>
          <p:spPr>
            <a:xfrm>
              <a:off x="821" y="3308"/>
              <a:ext cx="86" cy="103"/>
            </a:xfrm>
            <a:custGeom>
              <a:rect b="b" l="l" r="r" t="t"/>
              <a:pathLst>
                <a:path extrusionOk="0" h="103" w="86">
                  <a:moveTo>
                    <a:pt x="82" y="0"/>
                  </a:moveTo>
                  <a:lnTo>
                    <a:pt x="86" y="0"/>
                  </a:lnTo>
                  <a:lnTo>
                    <a:pt x="6" y="103"/>
                  </a:lnTo>
                  <a:lnTo>
                    <a:pt x="0" y="100"/>
                  </a:lnTo>
                  <a:lnTo>
                    <a:pt x="82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99" name="Google Shape;1699;p45"/>
            <p:cNvCxnSpPr/>
            <p:nvPr/>
          </p:nvCxnSpPr>
          <p:spPr>
            <a:xfrm flipH="1" rot="10800000">
              <a:off x="821" y="3308"/>
              <a:ext cx="82" cy="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00" name="Google Shape;1700;p45"/>
            <p:cNvCxnSpPr/>
            <p:nvPr/>
          </p:nvCxnSpPr>
          <p:spPr>
            <a:xfrm>
              <a:off x="903" y="3308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01" name="Google Shape;1701;p45"/>
            <p:cNvCxnSpPr/>
            <p:nvPr/>
          </p:nvCxnSpPr>
          <p:spPr>
            <a:xfrm flipH="1">
              <a:off x="827" y="3308"/>
              <a:ext cx="80" cy="10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02" name="Google Shape;1702;p45"/>
            <p:cNvCxnSpPr/>
            <p:nvPr/>
          </p:nvCxnSpPr>
          <p:spPr>
            <a:xfrm rot="10800000">
              <a:off x="821" y="3408"/>
              <a:ext cx="6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03" name="Google Shape;1703;p45"/>
            <p:cNvSpPr/>
            <p:nvPr/>
          </p:nvSpPr>
          <p:spPr>
            <a:xfrm>
              <a:off x="907" y="3308"/>
              <a:ext cx="104" cy="82"/>
            </a:xfrm>
            <a:custGeom>
              <a:rect b="b" l="l" r="r" t="t"/>
              <a:pathLst>
                <a:path extrusionOk="0" h="82" w="104">
                  <a:moveTo>
                    <a:pt x="104" y="58"/>
                  </a:moveTo>
                  <a:lnTo>
                    <a:pt x="0" y="0"/>
                  </a:lnTo>
                  <a:lnTo>
                    <a:pt x="28" y="82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5"/>
            <p:cNvSpPr/>
            <p:nvPr/>
          </p:nvSpPr>
          <p:spPr>
            <a:xfrm>
              <a:off x="907" y="3308"/>
              <a:ext cx="104" cy="82"/>
            </a:xfrm>
            <a:custGeom>
              <a:rect b="b" l="l" r="r" t="t"/>
              <a:pathLst>
                <a:path extrusionOk="0" h="82" w="104">
                  <a:moveTo>
                    <a:pt x="104" y="58"/>
                  </a:moveTo>
                  <a:lnTo>
                    <a:pt x="0" y="0"/>
                  </a:lnTo>
                  <a:lnTo>
                    <a:pt x="28" y="82"/>
                  </a:lnTo>
                  <a:lnTo>
                    <a:pt x="104" y="5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05" name="Google Shape;1705;p45"/>
            <p:cNvCxnSpPr/>
            <p:nvPr/>
          </p:nvCxnSpPr>
          <p:spPr>
            <a:xfrm flipH="1" rot="10800000">
              <a:off x="935" y="3366"/>
              <a:ext cx="76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06" name="Google Shape;1706;p45"/>
            <p:cNvCxnSpPr/>
            <p:nvPr/>
          </p:nvCxnSpPr>
          <p:spPr>
            <a:xfrm rot="10800000">
              <a:off x="907" y="3308"/>
              <a:ext cx="104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07" name="Google Shape;1707;p45"/>
            <p:cNvCxnSpPr/>
            <p:nvPr/>
          </p:nvCxnSpPr>
          <p:spPr>
            <a:xfrm>
              <a:off x="907" y="3308"/>
              <a:ext cx="28" cy="8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08" name="Google Shape;1708;p45"/>
            <p:cNvSpPr/>
            <p:nvPr/>
          </p:nvSpPr>
          <p:spPr>
            <a:xfrm>
              <a:off x="821" y="3408"/>
              <a:ext cx="6" cy="3"/>
            </a:xfrm>
            <a:custGeom>
              <a:rect b="b" l="l" r="r" t="t"/>
              <a:pathLst>
                <a:path extrusionOk="0" h="3" w="6">
                  <a:moveTo>
                    <a:pt x="0" y="3"/>
                  </a:moveTo>
                  <a:lnTo>
                    <a:pt x="0" y="0"/>
                  </a:lnTo>
                  <a:lnTo>
                    <a:pt x="6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5"/>
            <p:cNvSpPr/>
            <p:nvPr/>
          </p:nvSpPr>
          <p:spPr>
            <a:xfrm>
              <a:off x="821" y="3408"/>
              <a:ext cx="6" cy="3"/>
            </a:xfrm>
            <a:custGeom>
              <a:rect b="b" l="l" r="r" t="t"/>
              <a:pathLst>
                <a:path extrusionOk="0" h="3" w="6">
                  <a:moveTo>
                    <a:pt x="0" y="3"/>
                  </a:moveTo>
                  <a:lnTo>
                    <a:pt x="0" y="0"/>
                  </a:lnTo>
                  <a:lnTo>
                    <a:pt x="6" y="3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0" name="Google Shape;1710;p45"/>
            <p:cNvCxnSpPr/>
            <p:nvPr/>
          </p:nvCxnSpPr>
          <p:spPr>
            <a:xfrm flipH="1">
              <a:off x="821" y="3411"/>
              <a:ext cx="6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11" name="Google Shape;1711;p45"/>
            <p:cNvCxnSpPr/>
            <p:nvPr/>
          </p:nvCxnSpPr>
          <p:spPr>
            <a:xfrm flipH="1" rot="10800000">
              <a:off x="821" y="3408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12" name="Google Shape;1712;p45"/>
            <p:cNvCxnSpPr/>
            <p:nvPr/>
          </p:nvCxnSpPr>
          <p:spPr>
            <a:xfrm>
              <a:off x="821" y="3408"/>
              <a:ext cx="6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13" name="Google Shape;1713;p45"/>
            <p:cNvSpPr/>
            <p:nvPr/>
          </p:nvSpPr>
          <p:spPr>
            <a:xfrm>
              <a:off x="821" y="3411"/>
              <a:ext cx="6" cy="11"/>
            </a:xfrm>
            <a:custGeom>
              <a:rect b="b" l="l" r="r" t="t"/>
              <a:pathLst>
                <a:path extrusionOk="0" h="11" w="6">
                  <a:moveTo>
                    <a:pt x="0" y="0"/>
                  </a:moveTo>
                  <a:lnTo>
                    <a:pt x="0" y="11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5"/>
            <p:cNvSpPr/>
            <p:nvPr/>
          </p:nvSpPr>
          <p:spPr>
            <a:xfrm>
              <a:off x="821" y="3411"/>
              <a:ext cx="6" cy="11"/>
            </a:xfrm>
            <a:custGeom>
              <a:rect b="b" l="l" r="r" t="t"/>
              <a:pathLst>
                <a:path extrusionOk="0" h="11" w="6">
                  <a:moveTo>
                    <a:pt x="0" y="0"/>
                  </a:moveTo>
                  <a:lnTo>
                    <a:pt x="0" y="11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5" name="Google Shape;1715;p45"/>
            <p:cNvCxnSpPr/>
            <p:nvPr/>
          </p:nvCxnSpPr>
          <p:spPr>
            <a:xfrm flipH="1">
              <a:off x="821" y="3411"/>
              <a:ext cx="6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16" name="Google Shape;1716;p45"/>
            <p:cNvCxnSpPr/>
            <p:nvPr/>
          </p:nvCxnSpPr>
          <p:spPr>
            <a:xfrm>
              <a:off x="821" y="3411"/>
              <a:ext cx="1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17" name="Google Shape;1717;p45"/>
            <p:cNvCxnSpPr/>
            <p:nvPr/>
          </p:nvCxnSpPr>
          <p:spPr>
            <a:xfrm flipH="1" rot="10800000">
              <a:off x="821" y="3411"/>
              <a:ext cx="6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18" name="Google Shape;1718;p45"/>
            <p:cNvSpPr/>
            <p:nvPr/>
          </p:nvSpPr>
          <p:spPr>
            <a:xfrm>
              <a:off x="845" y="3608"/>
              <a:ext cx="14" cy="56"/>
            </a:xfrm>
            <a:custGeom>
              <a:rect b="b" l="l" r="r" t="t"/>
              <a:pathLst>
                <a:path extrusionOk="0" h="56" w="14">
                  <a:moveTo>
                    <a:pt x="3" y="56"/>
                  </a:moveTo>
                  <a:lnTo>
                    <a:pt x="0" y="31"/>
                  </a:lnTo>
                  <a:lnTo>
                    <a:pt x="14" y="0"/>
                  </a:lnTo>
                  <a:lnTo>
                    <a:pt x="3" y="56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5"/>
            <p:cNvSpPr/>
            <p:nvPr/>
          </p:nvSpPr>
          <p:spPr>
            <a:xfrm>
              <a:off x="845" y="3608"/>
              <a:ext cx="14" cy="56"/>
            </a:xfrm>
            <a:custGeom>
              <a:rect b="b" l="l" r="r" t="t"/>
              <a:pathLst>
                <a:path extrusionOk="0" h="56" w="14">
                  <a:moveTo>
                    <a:pt x="3" y="56"/>
                  </a:moveTo>
                  <a:lnTo>
                    <a:pt x="0" y="31"/>
                  </a:lnTo>
                  <a:lnTo>
                    <a:pt x="14" y="0"/>
                  </a:lnTo>
                  <a:lnTo>
                    <a:pt x="3" y="56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0" name="Google Shape;1720;p45"/>
            <p:cNvCxnSpPr/>
            <p:nvPr/>
          </p:nvCxnSpPr>
          <p:spPr>
            <a:xfrm flipH="1">
              <a:off x="848" y="3608"/>
              <a:ext cx="11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21" name="Google Shape;1721;p45"/>
            <p:cNvCxnSpPr/>
            <p:nvPr/>
          </p:nvCxnSpPr>
          <p:spPr>
            <a:xfrm rot="10800000">
              <a:off x="845" y="3639"/>
              <a:ext cx="3" cy="2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22" name="Google Shape;1722;p45"/>
            <p:cNvCxnSpPr/>
            <p:nvPr/>
          </p:nvCxnSpPr>
          <p:spPr>
            <a:xfrm flipH="1" rot="10800000">
              <a:off x="845" y="3608"/>
              <a:ext cx="1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23" name="Google Shape;1723;p45"/>
            <p:cNvSpPr/>
            <p:nvPr/>
          </p:nvSpPr>
          <p:spPr>
            <a:xfrm>
              <a:off x="824" y="3546"/>
              <a:ext cx="35" cy="93"/>
            </a:xfrm>
            <a:custGeom>
              <a:rect b="b" l="l" r="r" t="t"/>
              <a:pathLst>
                <a:path extrusionOk="0" h="93" w="35">
                  <a:moveTo>
                    <a:pt x="0" y="0"/>
                  </a:moveTo>
                  <a:lnTo>
                    <a:pt x="21" y="93"/>
                  </a:lnTo>
                  <a:lnTo>
                    <a:pt x="35" y="62"/>
                  </a:lnTo>
                  <a:lnTo>
                    <a:pt x="28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5"/>
            <p:cNvSpPr/>
            <p:nvPr/>
          </p:nvSpPr>
          <p:spPr>
            <a:xfrm>
              <a:off x="824" y="3546"/>
              <a:ext cx="35" cy="93"/>
            </a:xfrm>
            <a:custGeom>
              <a:rect b="b" l="l" r="r" t="t"/>
              <a:pathLst>
                <a:path extrusionOk="0" h="93" w="35">
                  <a:moveTo>
                    <a:pt x="0" y="0"/>
                  </a:moveTo>
                  <a:lnTo>
                    <a:pt x="21" y="93"/>
                  </a:lnTo>
                  <a:lnTo>
                    <a:pt x="35" y="62"/>
                  </a:lnTo>
                  <a:lnTo>
                    <a:pt x="28" y="1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5" name="Google Shape;1725;p45"/>
            <p:cNvCxnSpPr/>
            <p:nvPr/>
          </p:nvCxnSpPr>
          <p:spPr>
            <a:xfrm rot="10800000">
              <a:off x="824" y="3546"/>
              <a:ext cx="2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26" name="Google Shape;1726;p45"/>
            <p:cNvCxnSpPr/>
            <p:nvPr/>
          </p:nvCxnSpPr>
          <p:spPr>
            <a:xfrm>
              <a:off x="824" y="3546"/>
              <a:ext cx="21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27" name="Google Shape;1727;p45"/>
            <p:cNvCxnSpPr/>
            <p:nvPr/>
          </p:nvCxnSpPr>
          <p:spPr>
            <a:xfrm flipH="1" rot="10800000">
              <a:off x="845" y="3608"/>
              <a:ext cx="1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28" name="Google Shape;1728;p45"/>
            <p:cNvCxnSpPr/>
            <p:nvPr/>
          </p:nvCxnSpPr>
          <p:spPr>
            <a:xfrm rot="10800000">
              <a:off x="852" y="3560"/>
              <a:ext cx="7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29" name="Google Shape;1729;p45"/>
            <p:cNvSpPr/>
            <p:nvPr/>
          </p:nvSpPr>
          <p:spPr>
            <a:xfrm>
              <a:off x="824" y="3518"/>
              <a:ext cx="28" cy="42"/>
            </a:xfrm>
            <a:custGeom>
              <a:rect b="b" l="l" r="r" t="t"/>
              <a:pathLst>
                <a:path extrusionOk="0" h="42" w="28">
                  <a:moveTo>
                    <a:pt x="0" y="28"/>
                  </a:moveTo>
                  <a:lnTo>
                    <a:pt x="0" y="0"/>
                  </a:lnTo>
                  <a:lnTo>
                    <a:pt x="28" y="42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5"/>
            <p:cNvSpPr/>
            <p:nvPr/>
          </p:nvSpPr>
          <p:spPr>
            <a:xfrm>
              <a:off x="824" y="3518"/>
              <a:ext cx="28" cy="42"/>
            </a:xfrm>
            <a:custGeom>
              <a:rect b="b" l="l" r="r" t="t"/>
              <a:pathLst>
                <a:path extrusionOk="0" h="42" w="28">
                  <a:moveTo>
                    <a:pt x="0" y="28"/>
                  </a:moveTo>
                  <a:lnTo>
                    <a:pt x="0" y="0"/>
                  </a:lnTo>
                  <a:lnTo>
                    <a:pt x="28" y="42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31" name="Google Shape;1731;p45"/>
            <p:cNvCxnSpPr/>
            <p:nvPr/>
          </p:nvCxnSpPr>
          <p:spPr>
            <a:xfrm rot="10800000">
              <a:off x="824" y="3546"/>
              <a:ext cx="2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32" name="Google Shape;1732;p45"/>
            <p:cNvCxnSpPr/>
            <p:nvPr/>
          </p:nvCxnSpPr>
          <p:spPr>
            <a:xfrm flipH="1" rot="10800000">
              <a:off x="824" y="3518"/>
              <a:ext cx="1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33" name="Google Shape;1733;p45"/>
            <p:cNvCxnSpPr/>
            <p:nvPr/>
          </p:nvCxnSpPr>
          <p:spPr>
            <a:xfrm>
              <a:off x="824" y="3518"/>
              <a:ext cx="28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34" name="Google Shape;1734;p45"/>
            <p:cNvSpPr/>
            <p:nvPr/>
          </p:nvSpPr>
          <p:spPr>
            <a:xfrm>
              <a:off x="783" y="3308"/>
              <a:ext cx="114" cy="96"/>
            </a:xfrm>
            <a:custGeom>
              <a:rect b="b" l="l" r="r" t="t"/>
              <a:pathLst>
                <a:path extrusionOk="0" h="96" w="114">
                  <a:moveTo>
                    <a:pt x="114" y="0"/>
                  </a:moveTo>
                  <a:lnTo>
                    <a:pt x="0" y="48"/>
                  </a:lnTo>
                  <a:lnTo>
                    <a:pt x="34" y="96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5"/>
            <p:cNvSpPr/>
            <p:nvPr/>
          </p:nvSpPr>
          <p:spPr>
            <a:xfrm>
              <a:off x="783" y="3308"/>
              <a:ext cx="114" cy="96"/>
            </a:xfrm>
            <a:custGeom>
              <a:rect b="b" l="l" r="r" t="t"/>
              <a:pathLst>
                <a:path extrusionOk="0" h="96" w="114">
                  <a:moveTo>
                    <a:pt x="114" y="0"/>
                  </a:moveTo>
                  <a:lnTo>
                    <a:pt x="0" y="48"/>
                  </a:lnTo>
                  <a:lnTo>
                    <a:pt x="34" y="96"/>
                  </a:lnTo>
                  <a:lnTo>
                    <a:pt x="11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36" name="Google Shape;1736;p45"/>
            <p:cNvCxnSpPr/>
            <p:nvPr/>
          </p:nvCxnSpPr>
          <p:spPr>
            <a:xfrm flipH="1" rot="10800000">
              <a:off x="817" y="3308"/>
              <a:ext cx="80" cy="9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37" name="Google Shape;1737;p45"/>
            <p:cNvCxnSpPr/>
            <p:nvPr/>
          </p:nvCxnSpPr>
          <p:spPr>
            <a:xfrm flipH="1">
              <a:off x="783" y="3308"/>
              <a:ext cx="114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38" name="Google Shape;1738;p45"/>
            <p:cNvCxnSpPr/>
            <p:nvPr/>
          </p:nvCxnSpPr>
          <p:spPr>
            <a:xfrm>
              <a:off x="783" y="3356"/>
              <a:ext cx="34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39" name="Google Shape;1739;p45"/>
            <p:cNvSpPr/>
            <p:nvPr/>
          </p:nvSpPr>
          <p:spPr>
            <a:xfrm>
              <a:off x="935" y="3366"/>
              <a:ext cx="76" cy="56"/>
            </a:xfrm>
            <a:custGeom>
              <a:rect b="b" l="l" r="r" t="t"/>
              <a:pathLst>
                <a:path extrusionOk="0" h="56" w="76">
                  <a:moveTo>
                    <a:pt x="76" y="0"/>
                  </a:moveTo>
                  <a:lnTo>
                    <a:pt x="0" y="24"/>
                  </a:lnTo>
                  <a:lnTo>
                    <a:pt x="3" y="5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5"/>
            <p:cNvSpPr/>
            <p:nvPr/>
          </p:nvSpPr>
          <p:spPr>
            <a:xfrm>
              <a:off x="935" y="3366"/>
              <a:ext cx="76" cy="56"/>
            </a:xfrm>
            <a:custGeom>
              <a:rect b="b" l="l" r="r" t="t"/>
              <a:pathLst>
                <a:path extrusionOk="0" h="56" w="76">
                  <a:moveTo>
                    <a:pt x="76" y="0"/>
                  </a:moveTo>
                  <a:lnTo>
                    <a:pt x="0" y="24"/>
                  </a:lnTo>
                  <a:lnTo>
                    <a:pt x="3" y="56"/>
                  </a:lnTo>
                  <a:lnTo>
                    <a:pt x="76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1" name="Google Shape;1741;p45"/>
            <p:cNvCxnSpPr/>
            <p:nvPr/>
          </p:nvCxnSpPr>
          <p:spPr>
            <a:xfrm flipH="1" rot="10800000">
              <a:off x="938" y="3366"/>
              <a:ext cx="73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42" name="Google Shape;1742;p45"/>
            <p:cNvCxnSpPr/>
            <p:nvPr/>
          </p:nvCxnSpPr>
          <p:spPr>
            <a:xfrm flipH="1">
              <a:off x="935" y="3366"/>
              <a:ext cx="76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43" name="Google Shape;1743;p45"/>
            <p:cNvCxnSpPr/>
            <p:nvPr/>
          </p:nvCxnSpPr>
          <p:spPr>
            <a:xfrm>
              <a:off x="935" y="3390"/>
              <a:ext cx="3" cy="3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44" name="Google Shape;1744;p45"/>
            <p:cNvSpPr/>
            <p:nvPr/>
          </p:nvSpPr>
          <p:spPr>
            <a:xfrm>
              <a:off x="821" y="3422"/>
              <a:ext cx="31" cy="96"/>
            </a:xfrm>
            <a:custGeom>
              <a:rect b="b" l="l" r="r" t="t"/>
              <a:pathLst>
                <a:path extrusionOk="0" h="96" w="31">
                  <a:moveTo>
                    <a:pt x="3" y="96"/>
                  </a:moveTo>
                  <a:lnTo>
                    <a:pt x="0" y="0"/>
                  </a:lnTo>
                  <a:lnTo>
                    <a:pt x="31" y="62"/>
                  </a:lnTo>
                  <a:lnTo>
                    <a:pt x="3" y="96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5"/>
            <p:cNvSpPr/>
            <p:nvPr/>
          </p:nvSpPr>
          <p:spPr>
            <a:xfrm>
              <a:off x="821" y="3422"/>
              <a:ext cx="31" cy="96"/>
            </a:xfrm>
            <a:custGeom>
              <a:rect b="b" l="l" r="r" t="t"/>
              <a:pathLst>
                <a:path extrusionOk="0" h="96" w="31">
                  <a:moveTo>
                    <a:pt x="3" y="96"/>
                  </a:moveTo>
                  <a:lnTo>
                    <a:pt x="0" y="0"/>
                  </a:lnTo>
                  <a:lnTo>
                    <a:pt x="31" y="62"/>
                  </a:lnTo>
                  <a:lnTo>
                    <a:pt x="3" y="96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6" name="Google Shape;1746;p45"/>
            <p:cNvCxnSpPr/>
            <p:nvPr/>
          </p:nvCxnSpPr>
          <p:spPr>
            <a:xfrm flipH="1">
              <a:off x="824" y="3484"/>
              <a:ext cx="28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47" name="Google Shape;1747;p45"/>
            <p:cNvCxnSpPr/>
            <p:nvPr/>
          </p:nvCxnSpPr>
          <p:spPr>
            <a:xfrm rot="10800000">
              <a:off x="821" y="3422"/>
              <a:ext cx="3" cy="9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48" name="Google Shape;1748;p45"/>
            <p:cNvCxnSpPr/>
            <p:nvPr/>
          </p:nvCxnSpPr>
          <p:spPr>
            <a:xfrm>
              <a:off x="821" y="3422"/>
              <a:ext cx="31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49" name="Google Shape;1749;p45"/>
            <p:cNvSpPr/>
            <p:nvPr/>
          </p:nvSpPr>
          <p:spPr>
            <a:xfrm>
              <a:off x="821" y="3408"/>
              <a:ext cx="89" cy="76"/>
            </a:xfrm>
            <a:custGeom>
              <a:rect b="b" l="l" r="r" t="t"/>
              <a:pathLst>
                <a:path extrusionOk="0" h="76" w="89">
                  <a:moveTo>
                    <a:pt x="6" y="3"/>
                  </a:moveTo>
                  <a:lnTo>
                    <a:pt x="0" y="14"/>
                  </a:lnTo>
                  <a:lnTo>
                    <a:pt x="31" y="76"/>
                  </a:lnTo>
                  <a:lnTo>
                    <a:pt x="89" y="0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821" y="3408"/>
              <a:ext cx="89" cy="76"/>
            </a:xfrm>
            <a:custGeom>
              <a:rect b="b" l="l" r="r" t="t"/>
              <a:pathLst>
                <a:path extrusionOk="0" h="76" w="89">
                  <a:moveTo>
                    <a:pt x="6" y="3"/>
                  </a:moveTo>
                  <a:lnTo>
                    <a:pt x="0" y="14"/>
                  </a:lnTo>
                  <a:lnTo>
                    <a:pt x="31" y="76"/>
                  </a:lnTo>
                  <a:lnTo>
                    <a:pt x="89" y="0"/>
                  </a:lnTo>
                  <a:lnTo>
                    <a:pt x="6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1" name="Google Shape;1751;p45"/>
            <p:cNvCxnSpPr/>
            <p:nvPr/>
          </p:nvCxnSpPr>
          <p:spPr>
            <a:xfrm flipH="1">
              <a:off x="827" y="3408"/>
              <a:ext cx="8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52" name="Google Shape;1752;p45"/>
            <p:cNvCxnSpPr/>
            <p:nvPr/>
          </p:nvCxnSpPr>
          <p:spPr>
            <a:xfrm flipH="1">
              <a:off x="821" y="3411"/>
              <a:ext cx="6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53" name="Google Shape;1753;p45"/>
            <p:cNvCxnSpPr/>
            <p:nvPr/>
          </p:nvCxnSpPr>
          <p:spPr>
            <a:xfrm>
              <a:off x="821" y="3422"/>
              <a:ext cx="31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54" name="Google Shape;1754;p45"/>
            <p:cNvCxnSpPr/>
            <p:nvPr/>
          </p:nvCxnSpPr>
          <p:spPr>
            <a:xfrm flipH="1" rot="10800000">
              <a:off x="852" y="3408"/>
              <a:ext cx="58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55" name="Google Shape;1755;p45"/>
            <p:cNvSpPr/>
            <p:nvPr/>
          </p:nvSpPr>
          <p:spPr>
            <a:xfrm>
              <a:off x="827" y="3308"/>
              <a:ext cx="83" cy="103"/>
            </a:xfrm>
            <a:custGeom>
              <a:rect b="b" l="l" r="r" t="t"/>
              <a:pathLst>
                <a:path extrusionOk="0" h="103" w="83">
                  <a:moveTo>
                    <a:pt x="80" y="0"/>
                  </a:moveTo>
                  <a:lnTo>
                    <a:pt x="0" y="103"/>
                  </a:lnTo>
                  <a:lnTo>
                    <a:pt x="83" y="10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827" y="3308"/>
              <a:ext cx="83" cy="103"/>
            </a:xfrm>
            <a:custGeom>
              <a:rect b="b" l="l" r="r" t="t"/>
              <a:pathLst>
                <a:path extrusionOk="0" h="103" w="83">
                  <a:moveTo>
                    <a:pt x="80" y="0"/>
                  </a:moveTo>
                  <a:lnTo>
                    <a:pt x="0" y="103"/>
                  </a:lnTo>
                  <a:lnTo>
                    <a:pt x="83" y="100"/>
                  </a:lnTo>
                  <a:lnTo>
                    <a:pt x="8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7" name="Google Shape;1757;p45"/>
            <p:cNvCxnSpPr/>
            <p:nvPr/>
          </p:nvCxnSpPr>
          <p:spPr>
            <a:xfrm rot="10800000">
              <a:off x="907" y="3308"/>
              <a:ext cx="3" cy="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58" name="Google Shape;1758;p45"/>
            <p:cNvCxnSpPr/>
            <p:nvPr/>
          </p:nvCxnSpPr>
          <p:spPr>
            <a:xfrm flipH="1">
              <a:off x="827" y="3308"/>
              <a:ext cx="80" cy="10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59" name="Google Shape;1759;p45"/>
            <p:cNvCxnSpPr/>
            <p:nvPr/>
          </p:nvCxnSpPr>
          <p:spPr>
            <a:xfrm flipH="1" rot="10800000">
              <a:off x="827" y="3408"/>
              <a:ext cx="8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60" name="Google Shape;1760;p45"/>
            <p:cNvSpPr/>
            <p:nvPr/>
          </p:nvSpPr>
          <p:spPr>
            <a:xfrm>
              <a:off x="907" y="3308"/>
              <a:ext cx="28" cy="100"/>
            </a:xfrm>
            <a:custGeom>
              <a:rect b="b" l="l" r="r" t="t"/>
              <a:pathLst>
                <a:path extrusionOk="0" h="100" w="28">
                  <a:moveTo>
                    <a:pt x="0" y="0"/>
                  </a:moveTo>
                  <a:lnTo>
                    <a:pt x="28" y="82"/>
                  </a:lnTo>
                  <a:lnTo>
                    <a:pt x="3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907" y="3308"/>
              <a:ext cx="28" cy="100"/>
            </a:xfrm>
            <a:custGeom>
              <a:rect b="b" l="l" r="r" t="t"/>
              <a:pathLst>
                <a:path extrusionOk="0" h="100" w="28">
                  <a:moveTo>
                    <a:pt x="0" y="0"/>
                  </a:moveTo>
                  <a:lnTo>
                    <a:pt x="28" y="82"/>
                  </a:lnTo>
                  <a:lnTo>
                    <a:pt x="3" y="10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2" name="Google Shape;1762;p45"/>
            <p:cNvCxnSpPr/>
            <p:nvPr/>
          </p:nvCxnSpPr>
          <p:spPr>
            <a:xfrm rot="10800000">
              <a:off x="907" y="3308"/>
              <a:ext cx="3" cy="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63" name="Google Shape;1763;p45"/>
            <p:cNvCxnSpPr/>
            <p:nvPr/>
          </p:nvCxnSpPr>
          <p:spPr>
            <a:xfrm>
              <a:off x="907" y="3308"/>
              <a:ext cx="28" cy="8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64" name="Google Shape;1764;p45"/>
            <p:cNvCxnSpPr/>
            <p:nvPr/>
          </p:nvCxnSpPr>
          <p:spPr>
            <a:xfrm flipH="1">
              <a:off x="910" y="3390"/>
              <a:ext cx="25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65" name="Google Shape;1765;p45"/>
            <p:cNvSpPr/>
            <p:nvPr/>
          </p:nvSpPr>
          <p:spPr>
            <a:xfrm>
              <a:off x="824" y="3484"/>
              <a:ext cx="28" cy="76"/>
            </a:xfrm>
            <a:custGeom>
              <a:rect b="b" l="l" r="r" t="t"/>
              <a:pathLst>
                <a:path extrusionOk="0" h="76" w="28">
                  <a:moveTo>
                    <a:pt x="28" y="76"/>
                  </a:moveTo>
                  <a:lnTo>
                    <a:pt x="0" y="34"/>
                  </a:lnTo>
                  <a:lnTo>
                    <a:pt x="28" y="0"/>
                  </a:lnTo>
                  <a:lnTo>
                    <a:pt x="28" y="76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5"/>
            <p:cNvSpPr/>
            <p:nvPr/>
          </p:nvSpPr>
          <p:spPr>
            <a:xfrm>
              <a:off x="824" y="3484"/>
              <a:ext cx="28" cy="76"/>
            </a:xfrm>
            <a:custGeom>
              <a:rect b="b" l="l" r="r" t="t"/>
              <a:pathLst>
                <a:path extrusionOk="0" h="76" w="28">
                  <a:moveTo>
                    <a:pt x="28" y="76"/>
                  </a:moveTo>
                  <a:lnTo>
                    <a:pt x="0" y="34"/>
                  </a:lnTo>
                  <a:lnTo>
                    <a:pt x="28" y="0"/>
                  </a:lnTo>
                  <a:lnTo>
                    <a:pt x="28" y="76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7" name="Google Shape;1767;p45"/>
            <p:cNvCxnSpPr/>
            <p:nvPr/>
          </p:nvCxnSpPr>
          <p:spPr>
            <a:xfrm>
              <a:off x="852" y="3484"/>
              <a:ext cx="1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68" name="Google Shape;1768;p45"/>
            <p:cNvCxnSpPr/>
            <p:nvPr/>
          </p:nvCxnSpPr>
          <p:spPr>
            <a:xfrm rot="10800000">
              <a:off x="824" y="3518"/>
              <a:ext cx="28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69" name="Google Shape;1769;p45"/>
            <p:cNvCxnSpPr/>
            <p:nvPr/>
          </p:nvCxnSpPr>
          <p:spPr>
            <a:xfrm flipH="1" rot="10800000">
              <a:off x="824" y="3484"/>
              <a:ext cx="28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70" name="Google Shape;1770;p45"/>
            <p:cNvSpPr/>
            <p:nvPr/>
          </p:nvSpPr>
          <p:spPr>
            <a:xfrm>
              <a:off x="910" y="3390"/>
              <a:ext cx="28" cy="32"/>
            </a:xfrm>
            <a:custGeom>
              <a:rect b="b" l="l" r="r" t="t"/>
              <a:pathLst>
                <a:path extrusionOk="0" h="32" w="28">
                  <a:moveTo>
                    <a:pt x="25" y="0"/>
                  </a:moveTo>
                  <a:lnTo>
                    <a:pt x="28" y="32"/>
                  </a:lnTo>
                  <a:lnTo>
                    <a:pt x="0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5"/>
            <p:cNvSpPr/>
            <p:nvPr/>
          </p:nvSpPr>
          <p:spPr>
            <a:xfrm>
              <a:off x="910" y="3390"/>
              <a:ext cx="28" cy="32"/>
            </a:xfrm>
            <a:custGeom>
              <a:rect b="b" l="l" r="r" t="t"/>
              <a:pathLst>
                <a:path extrusionOk="0" h="32" w="28">
                  <a:moveTo>
                    <a:pt x="25" y="0"/>
                  </a:moveTo>
                  <a:lnTo>
                    <a:pt x="28" y="32"/>
                  </a:lnTo>
                  <a:lnTo>
                    <a:pt x="0" y="18"/>
                  </a:lnTo>
                  <a:lnTo>
                    <a:pt x="25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2" name="Google Shape;1772;p45"/>
            <p:cNvCxnSpPr/>
            <p:nvPr/>
          </p:nvCxnSpPr>
          <p:spPr>
            <a:xfrm flipH="1" rot="10800000">
              <a:off x="910" y="3390"/>
              <a:ext cx="25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73" name="Google Shape;1773;p45"/>
            <p:cNvCxnSpPr/>
            <p:nvPr/>
          </p:nvCxnSpPr>
          <p:spPr>
            <a:xfrm>
              <a:off x="935" y="3390"/>
              <a:ext cx="3" cy="3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74" name="Google Shape;1774;p45"/>
            <p:cNvCxnSpPr/>
            <p:nvPr/>
          </p:nvCxnSpPr>
          <p:spPr>
            <a:xfrm rot="10800000">
              <a:off x="910" y="3408"/>
              <a:ext cx="2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75" name="Google Shape;1775;p45"/>
            <p:cNvSpPr/>
            <p:nvPr/>
          </p:nvSpPr>
          <p:spPr>
            <a:xfrm>
              <a:off x="910" y="3408"/>
              <a:ext cx="28" cy="83"/>
            </a:xfrm>
            <a:custGeom>
              <a:rect b="b" l="l" r="r" t="t"/>
              <a:pathLst>
                <a:path extrusionOk="0" h="83" w="28">
                  <a:moveTo>
                    <a:pt x="0" y="0"/>
                  </a:moveTo>
                  <a:lnTo>
                    <a:pt x="28" y="14"/>
                  </a:lnTo>
                  <a:lnTo>
                    <a:pt x="11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5"/>
            <p:cNvSpPr/>
            <p:nvPr/>
          </p:nvSpPr>
          <p:spPr>
            <a:xfrm>
              <a:off x="910" y="3408"/>
              <a:ext cx="28" cy="83"/>
            </a:xfrm>
            <a:custGeom>
              <a:rect b="b" l="l" r="r" t="t"/>
              <a:pathLst>
                <a:path extrusionOk="0" h="83" w="28">
                  <a:moveTo>
                    <a:pt x="0" y="0"/>
                  </a:moveTo>
                  <a:lnTo>
                    <a:pt x="28" y="14"/>
                  </a:lnTo>
                  <a:lnTo>
                    <a:pt x="11" y="8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77" name="Google Shape;1777;p45"/>
            <p:cNvCxnSpPr/>
            <p:nvPr/>
          </p:nvCxnSpPr>
          <p:spPr>
            <a:xfrm rot="10800000">
              <a:off x="910" y="3408"/>
              <a:ext cx="11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78" name="Google Shape;1778;p45"/>
            <p:cNvCxnSpPr/>
            <p:nvPr/>
          </p:nvCxnSpPr>
          <p:spPr>
            <a:xfrm>
              <a:off x="910" y="3408"/>
              <a:ext cx="2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79" name="Google Shape;1779;p45"/>
            <p:cNvCxnSpPr/>
            <p:nvPr/>
          </p:nvCxnSpPr>
          <p:spPr>
            <a:xfrm flipH="1">
              <a:off x="921" y="3422"/>
              <a:ext cx="1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80" name="Google Shape;1780;p45"/>
            <p:cNvSpPr/>
            <p:nvPr/>
          </p:nvSpPr>
          <p:spPr>
            <a:xfrm>
              <a:off x="852" y="3408"/>
              <a:ext cx="69" cy="100"/>
            </a:xfrm>
            <a:custGeom>
              <a:rect b="b" l="l" r="r" t="t"/>
              <a:pathLst>
                <a:path extrusionOk="0" h="100" w="69">
                  <a:moveTo>
                    <a:pt x="0" y="76"/>
                  </a:moveTo>
                  <a:lnTo>
                    <a:pt x="58" y="0"/>
                  </a:lnTo>
                  <a:lnTo>
                    <a:pt x="69" y="83"/>
                  </a:lnTo>
                  <a:lnTo>
                    <a:pt x="45" y="10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5"/>
            <p:cNvSpPr/>
            <p:nvPr/>
          </p:nvSpPr>
          <p:spPr>
            <a:xfrm>
              <a:off x="852" y="3408"/>
              <a:ext cx="69" cy="100"/>
            </a:xfrm>
            <a:custGeom>
              <a:rect b="b" l="l" r="r" t="t"/>
              <a:pathLst>
                <a:path extrusionOk="0" h="100" w="69">
                  <a:moveTo>
                    <a:pt x="0" y="76"/>
                  </a:moveTo>
                  <a:lnTo>
                    <a:pt x="58" y="0"/>
                  </a:lnTo>
                  <a:lnTo>
                    <a:pt x="69" y="83"/>
                  </a:lnTo>
                  <a:lnTo>
                    <a:pt x="45" y="100"/>
                  </a:lnTo>
                  <a:lnTo>
                    <a:pt x="0" y="76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82" name="Google Shape;1782;p45"/>
            <p:cNvCxnSpPr/>
            <p:nvPr/>
          </p:nvCxnSpPr>
          <p:spPr>
            <a:xfrm rot="10800000">
              <a:off x="852" y="3484"/>
              <a:ext cx="4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83" name="Google Shape;1783;p45"/>
            <p:cNvCxnSpPr/>
            <p:nvPr/>
          </p:nvCxnSpPr>
          <p:spPr>
            <a:xfrm flipH="1" rot="10800000">
              <a:off x="852" y="3408"/>
              <a:ext cx="58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84" name="Google Shape;1784;p45"/>
            <p:cNvCxnSpPr/>
            <p:nvPr/>
          </p:nvCxnSpPr>
          <p:spPr>
            <a:xfrm>
              <a:off x="910" y="3408"/>
              <a:ext cx="11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85" name="Google Shape;1785;p45"/>
            <p:cNvCxnSpPr/>
            <p:nvPr/>
          </p:nvCxnSpPr>
          <p:spPr>
            <a:xfrm flipH="1">
              <a:off x="897" y="3491"/>
              <a:ext cx="2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86" name="Google Shape;1786;p45"/>
            <p:cNvSpPr/>
            <p:nvPr/>
          </p:nvSpPr>
          <p:spPr>
            <a:xfrm>
              <a:off x="852" y="3484"/>
              <a:ext cx="45" cy="76"/>
            </a:xfrm>
            <a:custGeom>
              <a:rect b="b" l="l" r="r" t="t"/>
              <a:pathLst>
                <a:path extrusionOk="0" h="76" w="45">
                  <a:moveTo>
                    <a:pt x="0" y="76"/>
                  </a:moveTo>
                  <a:lnTo>
                    <a:pt x="0" y="0"/>
                  </a:lnTo>
                  <a:lnTo>
                    <a:pt x="45" y="24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5"/>
            <p:cNvSpPr/>
            <p:nvPr/>
          </p:nvSpPr>
          <p:spPr>
            <a:xfrm>
              <a:off x="852" y="3484"/>
              <a:ext cx="45" cy="76"/>
            </a:xfrm>
            <a:custGeom>
              <a:rect b="b" l="l" r="r" t="t"/>
              <a:pathLst>
                <a:path extrusionOk="0" h="76" w="45">
                  <a:moveTo>
                    <a:pt x="0" y="76"/>
                  </a:moveTo>
                  <a:lnTo>
                    <a:pt x="0" y="0"/>
                  </a:lnTo>
                  <a:lnTo>
                    <a:pt x="45" y="24"/>
                  </a:lnTo>
                  <a:lnTo>
                    <a:pt x="0" y="76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8" name="Google Shape;1788;p45"/>
          <p:cNvGrpSpPr/>
          <p:nvPr/>
        </p:nvGrpSpPr>
        <p:grpSpPr>
          <a:xfrm>
            <a:off x="962025" y="5343525"/>
            <a:ext cx="671512" cy="714375"/>
            <a:chOff x="606" y="3366"/>
            <a:chExt cx="423" cy="450"/>
          </a:xfrm>
        </p:grpSpPr>
        <p:cxnSp>
          <p:nvCxnSpPr>
            <p:cNvPr id="1789" name="Google Shape;1789;p45"/>
            <p:cNvCxnSpPr/>
            <p:nvPr/>
          </p:nvCxnSpPr>
          <p:spPr>
            <a:xfrm flipH="1">
              <a:off x="852" y="3508"/>
              <a:ext cx="45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90" name="Google Shape;1790;p45"/>
            <p:cNvCxnSpPr/>
            <p:nvPr/>
          </p:nvCxnSpPr>
          <p:spPr>
            <a:xfrm flipH="1" rot="10800000">
              <a:off x="852" y="3484"/>
              <a:ext cx="1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91" name="Google Shape;1791;p45"/>
            <p:cNvCxnSpPr/>
            <p:nvPr/>
          </p:nvCxnSpPr>
          <p:spPr>
            <a:xfrm>
              <a:off x="852" y="3484"/>
              <a:ext cx="4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92" name="Google Shape;1792;p45"/>
            <p:cNvSpPr/>
            <p:nvPr/>
          </p:nvSpPr>
          <p:spPr>
            <a:xfrm>
              <a:off x="852" y="3505"/>
              <a:ext cx="65" cy="65"/>
            </a:xfrm>
            <a:custGeom>
              <a:rect b="b" l="l" r="r" t="t"/>
              <a:pathLst>
                <a:path extrusionOk="0" h="65" w="65">
                  <a:moveTo>
                    <a:pt x="65" y="0"/>
                  </a:moveTo>
                  <a:lnTo>
                    <a:pt x="13" y="65"/>
                  </a:lnTo>
                  <a:lnTo>
                    <a:pt x="0" y="55"/>
                  </a:lnTo>
                  <a:lnTo>
                    <a:pt x="4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852" y="3505"/>
              <a:ext cx="65" cy="65"/>
            </a:xfrm>
            <a:custGeom>
              <a:rect b="b" l="l" r="r" t="t"/>
              <a:pathLst>
                <a:path extrusionOk="0" h="65" w="65">
                  <a:moveTo>
                    <a:pt x="65" y="0"/>
                  </a:moveTo>
                  <a:lnTo>
                    <a:pt x="13" y="65"/>
                  </a:lnTo>
                  <a:lnTo>
                    <a:pt x="0" y="55"/>
                  </a:lnTo>
                  <a:lnTo>
                    <a:pt x="45" y="3"/>
                  </a:lnTo>
                  <a:lnTo>
                    <a:pt x="65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94" name="Google Shape;1794;p45"/>
            <p:cNvCxnSpPr/>
            <p:nvPr/>
          </p:nvCxnSpPr>
          <p:spPr>
            <a:xfrm flipH="1" rot="10800000">
              <a:off x="897" y="3505"/>
              <a:ext cx="20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95" name="Google Shape;1795;p45"/>
            <p:cNvCxnSpPr/>
            <p:nvPr/>
          </p:nvCxnSpPr>
          <p:spPr>
            <a:xfrm flipH="1">
              <a:off x="865" y="3505"/>
              <a:ext cx="52" cy="6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96" name="Google Shape;1796;p45"/>
            <p:cNvCxnSpPr/>
            <p:nvPr/>
          </p:nvCxnSpPr>
          <p:spPr>
            <a:xfrm rot="10800000">
              <a:off x="852" y="3560"/>
              <a:ext cx="13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797" name="Google Shape;1797;p45"/>
            <p:cNvCxnSpPr/>
            <p:nvPr/>
          </p:nvCxnSpPr>
          <p:spPr>
            <a:xfrm flipH="1" rot="10800000">
              <a:off x="852" y="3508"/>
              <a:ext cx="45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798" name="Google Shape;1798;p45"/>
            <p:cNvSpPr/>
            <p:nvPr/>
          </p:nvSpPr>
          <p:spPr>
            <a:xfrm>
              <a:off x="852" y="3560"/>
              <a:ext cx="7" cy="48"/>
            </a:xfrm>
            <a:custGeom>
              <a:rect b="b" l="l" r="r" t="t"/>
              <a:pathLst>
                <a:path extrusionOk="0" h="48" w="7">
                  <a:moveTo>
                    <a:pt x="0" y="0"/>
                  </a:moveTo>
                  <a:lnTo>
                    <a:pt x="7" y="17"/>
                  </a:lnTo>
                  <a:lnTo>
                    <a:pt x="7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5"/>
            <p:cNvSpPr/>
            <p:nvPr/>
          </p:nvSpPr>
          <p:spPr>
            <a:xfrm>
              <a:off x="852" y="3560"/>
              <a:ext cx="7" cy="48"/>
            </a:xfrm>
            <a:custGeom>
              <a:rect b="b" l="l" r="r" t="t"/>
              <a:pathLst>
                <a:path extrusionOk="0" h="48" w="7">
                  <a:moveTo>
                    <a:pt x="0" y="0"/>
                  </a:moveTo>
                  <a:lnTo>
                    <a:pt x="7" y="17"/>
                  </a:lnTo>
                  <a:lnTo>
                    <a:pt x="7" y="48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00" name="Google Shape;1800;p45"/>
            <p:cNvCxnSpPr/>
            <p:nvPr/>
          </p:nvCxnSpPr>
          <p:spPr>
            <a:xfrm rot="10800000">
              <a:off x="852" y="3560"/>
              <a:ext cx="7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01" name="Google Shape;1801;p45"/>
            <p:cNvCxnSpPr/>
            <p:nvPr/>
          </p:nvCxnSpPr>
          <p:spPr>
            <a:xfrm>
              <a:off x="852" y="3560"/>
              <a:ext cx="7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02" name="Google Shape;1802;p45"/>
            <p:cNvCxnSpPr/>
            <p:nvPr/>
          </p:nvCxnSpPr>
          <p:spPr>
            <a:xfrm>
              <a:off x="859" y="3577"/>
              <a:ext cx="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03" name="Google Shape;1803;p45"/>
            <p:cNvSpPr/>
            <p:nvPr/>
          </p:nvSpPr>
          <p:spPr>
            <a:xfrm>
              <a:off x="859" y="3577"/>
              <a:ext cx="6" cy="35"/>
            </a:xfrm>
            <a:custGeom>
              <a:rect b="b" l="l" r="r" t="t"/>
              <a:pathLst>
                <a:path extrusionOk="0" h="35" w="6">
                  <a:moveTo>
                    <a:pt x="6" y="35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6" y="11"/>
                  </a:lnTo>
                  <a:lnTo>
                    <a:pt x="6" y="35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859" y="3577"/>
              <a:ext cx="6" cy="35"/>
            </a:xfrm>
            <a:custGeom>
              <a:rect b="b" l="l" r="r" t="t"/>
              <a:pathLst>
                <a:path extrusionOk="0" h="35" w="6">
                  <a:moveTo>
                    <a:pt x="6" y="35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6" y="11"/>
                  </a:lnTo>
                  <a:lnTo>
                    <a:pt x="6" y="35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865" y="3588"/>
              <a:ext cx="32" cy="41"/>
            </a:xfrm>
            <a:custGeom>
              <a:rect b="b" l="l" r="r" t="t"/>
              <a:pathLst>
                <a:path extrusionOk="0" h="41" w="32">
                  <a:moveTo>
                    <a:pt x="32" y="41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32" y="38"/>
                  </a:lnTo>
                  <a:lnTo>
                    <a:pt x="32" y="4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865" y="3588"/>
              <a:ext cx="32" cy="41"/>
            </a:xfrm>
            <a:custGeom>
              <a:rect b="b" l="l" r="r" t="t"/>
              <a:pathLst>
                <a:path extrusionOk="0" h="41" w="32">
                  <a:moveTo>
                    <a:pt x="32" y="41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32" y="38"/>
                  </a:lnTo>
                  <a:lnTo>
                    <a:pt x="32" y="4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897" y="3626"/>
              <a:ext cx="3" cy="6"/>
            </a:xfrm>
            <a:custGeom>
              <a:rect b="b" l="l" r="r" t="t"/>
              <a:pathLst>
                <a:path extrusionOk="0" h="6" w="3">
                  <a:moveTo>
                    <a:pt x="3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897" y="3626"/>
              <a:ext cx="3" cy="6"/>
            </a:xfrm>
            <a:custGeom>
              <a:rect b="b" l="l" r="r" t="t"/>
              <a:pathLst>
                <a:path extrusionOk="0" h="6" w="3">
                  <a:moveTo>
                    <a:pt x="3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6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09" name="Google Shape;1809;p45"/>
            <p:cNvCxnSpPr/>
            <p:nvPr/>
          </p:nvCxnSpPr>
          <p:spPr>
            <a:xfrm>
              <a:off x="859" y="3577"/>
              <a:ext cx="41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10" name="Google Shape;1810;p45"/>
            <p:cNvCxnSpPr/>
            <p:nvPr/>
          </p:nvCxnSpPr>
          <p:spPr>
            <a:xfrm rot="10800000">
              <a:off x="859" y="3608"/>
              <a:ext cx="41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11" name="Google Shape;1811;p45"/>
            <p:cNvCxnSpPr/>
            <p:nvPr/>
          </p:nvCxnSpPr>
          <p:spPr>
            <a:xfrm flipH="1" rot="10800000">
              <a:off x="859" y="3577"/>
              <a:ext cx="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12" name="Google Shape;1812;p45"/>
            <p:cNvSpPr/>
            <p:nvPr/>
          </p:nvSpPr>
          <p:spPr>
            <a:xfrm>
              <a:off x="955" y="3384"/>
              <a:ext cx="69" cy="96"/>
            </a:xfrm>
            <a:custGeom>
              <a:rect b="b" l="l" r="r" t="t"/>
              <a:pathLst>
                <a:path extrusionOk="0" h="96" w="69">
                  <a:moveTo>
                    <a:pt x="69" y="27"/>
                  </a:moveTo>
                  <a:lnTo>
                    <a:pt x="69" y="0"/>
                  </a:lnTo>
                  <a:lnTo>
                    <a:pt x="0" y="93"/>
                  </a:lnTo>
                  <a:lnTo>
                    <a:pt x="7" y="96"/>
                  </a:lnTo>
                  <a:lnTo>
                    <a:pt x="69" y="2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5"/>
            <p:cNvSpPr/>
            <p:nvPr/>
          </p:nvSpPr>
          <p:spPr>
            <a:xfrm>
              <a:off x="955" y="3384"/>
              <a:ext cx="69" cy="96"/>
            </a:xfrm>
            <a:custGeom>
              <a:rect b="b" l="l" r="r" t="t"/>
              <a:pathLst>
                <a:path extrusionOk="0" h="96" w="69">
                  <a:moveTo>
                    <a:pt x="69" y="27"/>
                  </a:moveTo>
                  <a:lnTo>
                    <a:pt x="69" y="0"/>
                  </a:lnTo>
                  <a:lnTo>
                    <a:pt x="0" y="93"/>
                  </a:lnTo>
                  <a:lnTo>
                    <a:pt x="7" y="96"/>
                  </a:lnTo>
                  <a:lnTo>
                    <a:pt x="69" y="2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962" y="3411"/>
              <a:ext cx="66" cy="90"/>
            </a:xfrm>
            <a:custGeom>
              <a:rect b="b" l="l" r="r" t="t"/>
              <a:pathLst>
                <a:path extrusionOk="0" h="90" w="66">
                  <a:moveTo>
                    <a:pt x="66" y="45"/>
                  </a:moveTo>
                  <a:lnTo>
                    <a:pt x="62" y="0"/>
                  </a:lnTo>
                  <a:lnTo>
                    <a:pt x="0" y="69"/>
                  </a:lnTo>
                  <a:lnTo>
                    <a:pt x="21" y="90"/>
                  </a:lnTo>
                  <a:lnTo>
                    <a:pt x="66" y="4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962" y="3411"/>
              <a:ext cx="66" cy="90"/>
            </a:xfrm>
            <a:custGeom>
              <a:rect b="b" l="l" r="r" t="t"/>
              <a:pathLst>
                <a:path extrusionOk="0" h="90" w="66">
                  <a:moveTo>
                    <a:pt x="66" y="45"/>
                  </a:moveTo>
                  <a:lnTo>
                    <a:pt x="62" y="0"/>
                  </a:lnTo>
                  <a:lnTo>
                    <a:pt x="0" y="69"/>
                  </a:lnTo>
                  <a:lnTo>
                    <a:pt x="21" y="90"/>
                  </a:lnTo>
                  <a:lnTo>
                    <a:pt x="66" y="4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983" y="3456"/>
              <a:ext cx="45" cy="66"/>
            </a:xfrm>
            <a:custGeom>
              <a:rect b="b" l="l" r="r" t="t"/>
              <a:pathLst>
                <a:path extrusionOk="0" h="66" w="45">
                  <a:moveTo>
                    <a:pt x="45" y="42"/>
                  </a:moveTo>
                  <a:lnTo>
                    <a:pt x="45" y="0"/>
                  </a:lnTo>
                  <a:lnTo>
                    <a:pt x="0" y="45"/>
                  </a:lnTo>
                  <a:lnTo>
                    <a:pt x="24" y="66"/>
                  </a:lnTo>
                  <a:lnTo>
                    <a:pt x="45" y="42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983" y="3456"/>
              <a:ext cx="45" cy="66"/>
            </a:xfrm>
            <a:custGeom>
              <a:rect b="b" l="l" r="r" t="t"/>
              <a:pathLst>
                <a:path extrusionOk="0" h="66" w="45">
                  <a:moveTo>
                    <a:pt x="45" y="42"/>
                  </a:moveTo>
                  <a:lnTo>
                    <a:pt x="45" y="0"/>
                  </a:lnTo>
                  <a:lnTo>
                    <a:pt x="0" y="45"/>
                  </a:lnTo>
                  <a:lnTo>
                    <a:pt x="24" y="66"/>
                  </a:lnTo>
                  <a:lnTo>
                    <a:pt x="45" y="42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1007" y="3498"/>
              <a:ext cx="21" cy="41"/>
            </a:xfrm>
            <a:custGeom>
              <a:rect b="b" l="l" r="r" t="t"/>
              <a:pathLst>
                <a:path extrusionOk="0" h="41" w="21">
                  <a:moveTo>
                    <a:pt x="21" y="38"/>
                  </a:moveTo>
                  <a:lnTo>
                    <a:pt x="21" y="0"/>
                  </a:lnTo>
                  <a:lnTo>
                    <a:pt x="0" y="24"/>
                  </a:lnTo>
                  <a:lnTo>
                    <a:pt x="21" y="41"/>
                  </a:lnTo>
                  <a:lnTo>
                    <a:pt x="21" y="3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1007" y="3498"/>
              <a:ext cx="21" cy="41"/>
            </a:xfrm>
            <a:custGeom>
              <a:rect b="b" l="l" r="r" t="t"/>
              <a:pathLst>
                <a:path extrusionOk="0" h="41" w="21">
                  <a:moveTo>
                    <a:pt x="21" y="38"/>
                  </a:moveTo>
                  <a:lnTo>
                    <a:pt x="21" y="0"/>
                  </a:lnTo>
                  <a:lnTo>
                    <a:pt x="0" y="24"/>
                  </a:lnTo>
                  <a:lnTo>
                    <a:pt x="21" y="41"/>
                  </a:lnTo>
                  <a:lnTo>
                    <a:pt x="21" y="3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0" name="Google Shape;1820;p45"/>
            <p:cNvCxnSpPr/>
            <p:nvPr/>
          </p:nvCxnSpPr>
          <p:spPr>
            <a:xfrm flipH="1" rot="10800000">
              <a:off x="1028" y="3536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21" name="Google Shape;1821;p45"/>
            <p:cNvCxnSpPr/>
            <p:nvPr/>
          </p:nvCxnSpPr>
          <p:spPr>
            <a:xfrm rot="10800000">
              <a:off x="1024" y="3384"/>
              <a:ext cx="4" cy="1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22" name="Google Shape;1822;p45"/>
            <p:cNvCxnSpPr/>
            <p:nvPr/>
          </p:nvCxnSpPr>
          <p:spPr>
            <a:xfrm flipH="1">
              <a:off x="955" y="3384"/>
              <a:ext cx="69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23" name="Google Shape;1823;p45"/>
            <p:cNvCxnSpPr/>
            <p:nvPr/>
          </p:nvCxnSpPr>
          <p:spPr>
            <a:xfrm>
              <a:off x="955" y="3477"/>
              <a:ext cx="73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24" name="Google Shape;1824;p45"/>
            <p:cNvSpPr/>
            <p:nvPr/>
          </p:nvSpPr>
          <p:spPr>
            <a:xfrm>
              <a:off x="921" y="3366"/>
              <a:ext cx="103" cy="125"/>
            </a:xfrm>
            <a:custGeom>
              <a:rect b="b" l="l" r="r" t="t"/>
              <a:pathLst>
                <a:path extrusionOk="0" h="125" w="103">
                  <a:moveTo>
                    <a:pt x="103" y="18"/>
                  </a:moveTo>
                  <a:lnTo>
                    <a:pt x="90" y="0"/>
                  </a:lnTo>
                  <a:lnTo>
                    <a:pt x="0" y="125"/>
                  </a:lnTo>
                  <a:lnTo>
                    <a:pt x="34" y="111"/>
                  </a:lnTo>
                  <a:lnTo>
                    <a:pt x="103" y="1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5"/>
            <p:cNvSpPr/>
            <p:nvPr/>
          </p:nvSpPr>
          <p:spPr>
            <a:xfrm>
              <a:off x="921" y="3366"/>
              <a:ext cx="103" cy="125"/>
            </a:xfrm>
            <a:custGeom>
              <a:rect b="b" l="l" r="r" t="t"/>
              <a:pathLst>
                <a:path extrusionOk="0" h="125" w="103">
                  <a:moveTo>
                    <a:pt x="103" y="18"/>
                  </a:moveTo>
                  <a:lnTo>
                    <a:pt x="90" y="0"/>
                  </a:lnTo>
                  <a:lnTo>
                    <a:pt x="0" y="125"/>
                  </a:lnTo>
                  <a:lnTo>
                    <a:pt x="34" y="111"/>
                  </a:lnTo>
                  <a:lnTo>
                    <a:pt x="103" y="1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6" name="Google Shape;1826;p45"/>
            <p:cNvCxnSpPr/>
            <p:nvPr/>
          </p:nvCxnSpPr>
          <p:spPr>
            <a:xfrm flipH="1" rot="10800000">
              <a:off x="955" y="3384"/>
              <a:ext cx="69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27" name="Google Shape;1827;p45"/>
            <p:cNvCxnSpPr/>
            <p:nvPr/>
          </p:nvCxnSpPr>
          <p:spPr>
            <a:xfrm rot="10800000">
              <a:off x="1011" y="3366"/>
              <a:ext cx="13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28" name="Google Shape;1828;p45"/>
            <p:cNvCxnSpPr/>
            <p:nvPr/>
          </p:nvCxnSpPr>
          <p:spPr>
            <a:xfrm flipH="1">
              <a:off x="921" y="3366"/>
              <a:ext cx="90" cy="12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29" name="Google Shape;1829;p45"/>
            <p:cNvCxnSpPr/>
            <p:nvPr/>
          </p:nvCxnSpPr>
          <p:spPr>
            <a:xfrm flipH="1" rot="10800000">
              <a:off x="921" y="3477"/>
              <a:ext cx="3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30" name="Google Shape;1830;p45"/>
            <p:cNvSpPr/>
            <p:nvPr/>
          </p:nvSpPr>
          <p:spPr>
            <a:xfrm>
              <a:off x="921" y="3366"/>
              <a:ext cx="90" cy="125"/>
            </a:xfrm>
            <a:custGeom>
              <a:rect b="b" l="l" r="r" t="t"/>
              <a:pathLst>
                <a:path extrusionOk="0" h="125" w="90">
                  <a:moveTo>
                    <a:pt x="17" y="56"/>
                  </a:moveTo>
                  <a:lnTo>
                    <a:pt x="0" y="125"/>
                  </a:lnTo>
                  <a:lnTo>
                    <a:pt x="90" y="0"/>
                  </a:lnTo>
                  <a:lnTo>
                    <a:pt x="17" y="56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5"/>
            <p:cNvSpPr/>
            <p:nvPr/>
          </p:nvSpPr>
          <p:spPr>
            <a:xfrm>
              <a:off x="921" y="3366"/>
              <a:ext cx="90" cy="125"/>
            </a:xfrm>
            <a:custGeom>
              <a:rect b="b" l="l" r="r" t="t"/>
              <a:pathLst>
                <a:path extrusionOk="0" h="125" w="90">
                  <a:moveTo>
                    <a:pt x="17" y="56"/>
                  </a:moveTo>
                  <a:lnTo>
                    <a:pt x="0" y="125"/>
                  </a:lnTo>
                  <a:lnTo>
                    <a:pt x="90" y="0"/>
                  </a:lnTo>
                  <a:lnTo>
                    <a:pt x="17" y="56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32" name="Google Shape;1832;p45"/>
            <p:cNvCxnSpPr/>
            <p:nvPr/>
          </p:nvCxnSpPr>
          <p:spPr>
            <a:xfrm flipH="1">
              <a:off x="938" y="3366"/>
              <a:ext cx="73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33" name="Google Shape;1833;p45"/>
            <p:cNvCxnSpPr/>
            <p:nvPr/>
          </p:nvCxnSpPr>
          <p:spPr>
            <a:xfrm flipH="1">
              <a:off x="921" y="3422"/>
              <a:ext cx="1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34" name="Google Shape;1834;p45"/>
            <p:cNvCxnSpPr/>
            <p:nvPr/>
          </p:nvCxnSpPr>
          <p:spPr>
            <a:xfrm flipH="1" rot="10800000">
              <a:off x="921" y="3366"/>
              <a:ext cx="90" cy="12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35" name="Google Shape;1835;p45"/>
            <p:cNvSpPr/>
            <p:nvPr/>
          </p:nvSpPr>
          <p:spPr>
            <a:xfrm>
              <a:off x="897" y="3501"/>
              <a:ext cx="24" cy="7"/>
            </a:xfrm>
            <a:custGeom>
              <a:rect b="b" l="l" r="r" t="t"/>
              <a:pathLst>
                <a:path extrusionOk="0" h="7" w="24">
                  <a:moveTo>
                    <a:pt x="0" y="7"/>
                  </a:moveTo>
                  <a:lnTo>
                    <a:pt x="20" y="4"/>
                  </a:lnTo>
                  <a:lnTo>
                    <a:pt x="24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5"/>
            <p:cNvSpPr/>
            <p:nvPr/>
          </p:nvSpPr>
          <p:spPr>
            <a:xfrm>
              <a:off x="897" y="3501"/>
              <a:ext cx="24" cy="7"/>
            </a:xfrm>
            <a:custGeom>
              <a:rect b="b" l="l" r="r" t="t"/>
              <a:pathLst>
                <a:path extrusionOk="0" h="7" w="24">
                  <a:moveTo>
                    <a:pt x="0" y="7"/>
                  </a:moveTo>
                  <a:lnTo>
                    <a:pt x="20" y="4"/>
                  </a:lnTo>
                  <a:lnTo>
                    <a:pt x="24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37" name="Google Shape;1837;p45"/>
            <p:cNvCxnSpPr/>
            <p:nvPr/>
          </p:nvCxnSpPr>
          <p:spPr>
            <a:xfrm flipH="1">
              <a:off x="897" y="3501"/>
              <a:ext cx="2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38" name="Google Shape;1838;p45"/>
            <p:cNvCxnSpPr/>
            <p:nvPr/>
          </p:nvCxnSpPr>
          <p:spPr>
            <a:xfrm flipH="1" rot="10800000">
              <a:off x="897" y="3505"/>
              <a:ext cx="20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39" name="Google Shape;1839;p45"/>
            <p:cNvCxnSpPr/>
            <p:nvPr/>
          </p:nvCxnSpPr>
          <p:spPr>
            <a:xfrm flipH="1" rot="10800000">
              <a:off x="917" y="3501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40" name="Google Shape;1840;p45"/>
            <p:cNvSpPr/>
            <p:nvPr/>
          </p:nvSpPr>
          <p:spPr>
            <a:xfrm>
              <a:off x="897" y="3491"/>
              <a:ext cx="24" cy="17"/>
            </a:xfrm>
            <a:custGeom>
              <a:rect b="b" l="l" r="r" t="t"/>
              <a:pathLst>
                <a:path extrusionOk="0" h="17" w="24">
                  <a:moveTo>
                    <a:pt x="24" y="0"/>
                  </a:moveTo>
                  <a:lnTo>
                    <a:pt x="0" y="17"/>
                  </a:lnTo>
                  <a:lnTo>
                    <a:pt x="24" y="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5"/>
            <p:cNvSpPr/>
            <p:nvPr/>
          </p:nvSpPr>
          <p:spPr>
            <a:xfrm>
              <a:off x="897" y="3491"/>
              <a:ext cx="24" cy="17"/>
            </a:xfrm>
            <a:custGeom>
              <a:rect b="b" l="l" r="r" t="t"/>
              <a:pathLst>
                <a:path extrusionOk="0" h="17" w="24">
                  <a:moveTo>
                    <a:pt x="24" y="0"/>
                  </a:moveTo>
                  <a:lnTo>
                    <a:pt x="0" y="17"/>
                  </a:lnTo>
                  <a:lnTo>
                    <a:pt x="24" y="10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2" name="Google Shape;1842;p45"/>
            <p:cNvCxnSpPr/>
            <p:nvPr/>
          </p:nvCxnSpPr>
          <p:spPr>
            <a:xfrm flipH="1" rot="10800000">
              <a:off x="921" y="3491"/>
              <a:ext cx="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43" name="Google Shape;1843;p45"/>
            <p:cNvCxnSpPr/>
            <p:nvPr/>
          </p:nvCxnSpPr>
          <p:spPr>
            <a:xfrm flipH="1">
              <a:off x="897" y="3491"/>
              <a:ext cx="2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44" name="Google Shape;1844;p45"/>
            <p:cNvCxnSpPr/>
            <p:nvPr/>
          </p:nvCxnSpPr>
          <p:spPr>
            <a:xfrm flipH="1" rot="10800000">
              <a:off x="897" y="3501"/>
              <a:ext cx="2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45" name="Google Shape;1845;p45"/>
            <p:cNvSpPr/>
            <p:nvPr/>
          </p:nvSpPr>
          <p:spPr>
            <a:xfrm>
              <a:off x="921" y="3477"/>
              <a:ext cx="34" cy="24"/>
            </a:xfrm>
            <a:custGeom>
              <a:rect b="b" l="l" r="r" t="t"/>
              <a:pathLst>
                <a:path extrusionOk="0" h="24" w="34">
                  <a:moveTo>
                    <a:pt x="34" y="0"/>
                  </a:moveTo>
                  <a:lnTo>
                    <a:pt x="0" y="14"/>
                  </a:lnTo>
                  <a:lnTo>
                    <a:pt x="0" y="2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5"/>
            <p:cNvSpPr/>
            <p:nvPr/>
          </p:nvSpPr>
          <p:spPr>
            <a:xfrm>
              <a:off x="921" y="3477"/>
              <a:ext cx="34" cy="24"/>
            </a:xfrm>
            <a:custGeom>
              <a:rect b="b" l="l" r="r" t="t"/>
              <a:pathLst>
                <a:path extrusionOk="0" h="24" w="34">
                  <a:moveTo>
                    <a:pt x="34" y="0"/>
                  </a:moveTo>
                  <a:lnTo>
                    <a:pt x="0" y="14"/>
                  </a:lnTo>
                  <a:lnTo>
                    <a:pt x="0" y="24"/>
                  </a:lnTo>
                  <a:lnTo>
                    <a:pt x="3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7" name="Google Shape;1847;p45"/>
            <p:cNvCxnSpPr/>
            <p:nvPr/>
          </p:nvCxnSpPr>
          <p:spPr>
            <a:xfrm flipH="1" rot="10800000">
              <a:off x="921" y="3477"/>
              <a:ext cx="34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48" name="Google Shape;1848;p45"/>
            <p:cNvCxnSpPr/>
            <p:nvPr/>
          </p:nvCxnSpPr>
          <p:spPr>
            <a:xfrm flipH="1">
              <a:off x="921" y="3477"/>
              <a:ext cx="3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49" name="Google Shape;1849;p45"/>
            <p:cNvCxnSpPr/>
            <p:nvPr/>
          </p:nvCxnSpPr>
          <p:spPr>
            <a:xfrm>
              <a:off x="921" y="3491"/>
              <a:ext cx="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50" name="Google Shape;1850;p45"/>
            <p:cNvSpPr/>
            <p:nvPr/>
          </p:nvSpPr>
          <p:spPr>
            <a:xfrm>
              <a:off x="917" y="3477"/>
              <a:ext cx="38" cy="28"/>
            </a:xfrm>
            <a:custGeom>
              <a:rect b="b" l="l" r="r" t="t"/>
              <a:pathLst>
                <a:path extrusionOk="0" h="28" w="38">
                  <a:moveTo>
                    <a:pt x="0" y="28"/>
                  </a:moveTo>
                  <a:lnTo>
                    <a:pt x="38" y="0"/>
                  </a:lnTo>
                  <a:lnTo>
                    <a:pt x="4" y="2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5"/>
            <p:cNvSpPr/>
            <p:nvPr/>
          </p:nvSpPr>
          <p:spPr>
            <a:xfrm>
              <a:off x="917" y="3477"/>
              <a:ext cx="38" cy="28"/>
            </a:xfrm>
            <a:custGeom>
              <a:rect b="b" l="l" r="r" t="t"/>
              <a:pathLst>
                <a:path extrusionOk="0" h="28" w="38">
                  <a:moveTo>
                    <a:pt x="0" y="28"/>
                  </a:moveTo>
                  <a:lnTo>
                    <a:pt x="38" y="0"/>
                  </a:lnTo>
                  <a:lnTo>
                    <a:pt x="4" y="24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52" name="Google Shape;1852;p45"/>
            <p:cNvCxnSpPr/>
            <p:nvPr/>
          </p:nvCxnSpPr>
          <p:spPr>
            <a:xfrm flipH="1">
              <a:off x="917" y="3501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53" name="Google Shape;1853;p45"/>
            <p:cNvCxnSpPr/>
            <p:nvPr/>
          </p:nvCxnSpPr>
          <p:spPr>
            <a:xfrm flipH="1" rot="10800000">
              <a:off x="917" y="3477"/>
              <a:ext cx="38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54" name="Google Shape;1854;p45"/>
            <p:cNvCxnSpPr/>
            <p:nvPr/>
          </p:nvCxnSpPr>
          <p:spPr>
            <a:xfrm flipH="1">
              <a:off x="921" y="3477"/>
              <a:ext cx="34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55" name="Google Shape;1855;p45"/>
            <p:cNvSpPr/>
            <p:nvPr/>
          </p:nvSpPr>
          <p:spPr>
            <a:xfrm>
              <a:off x="859" y="3577"/>
              <a:ext cx="24" cy="11"/>
            </a:xfrm>
            <a:custGeom>
              <a:rect b="b" l="l" r="r" t="t"/>
              <a:pathLst>
                <a:path extrusionOk="0" h="11" w="24">
                  <a:moveTo>
                    <a:pt x="24" y="0"/>
                  </a:moveTo>
                  <a:lnTo>
                    <a:pt x="0" y="0"/>
                  </a:lnTo>
                  <a:lnTo>
                    <a:pt x="6" y="1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5"/>
            <p:cNvSpPr/>
            <p:nvPr/>
          </p:nvSpPr>
          <p:spPr>
            <a:xfrm>
              <a:off x="859" y="3577"/>
              <a:ext cx="24" cy="11"/>
            </a:xfrm>
            <a:custGeom>
              <a:rect b="b" l="l" r="r" t="t"/>
              <a:pathLst>
                <a:path extrusionOk="0" h="11" w="24">
                  <a:moveTo>
                    <a:pt x="24" y="0"/>
                  </a:moveTo>
                  <a:lnTo>
                    <a:pt x="0" y="0"/>
                  </a:lnTo>
                  <a:lnTo>
                    <a:pt x="6" y="11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5"/>
            <p:cNvSpPr/>
            <p:nvPr/>
          </p:nvSpPr>
          <p:spPr>
            <a:xfrm>
              <a:off x="865" y="3577"/>
              <a:ext cx="35" cy="49"/>
            </a:xfrm>
            <a:custGeom>
              <a:rect b="b" l="l" r="r" t="t"/>
              <a:pathLst>
                <a:path extrusionOk="0" h="49" w="35">
                  <a:moveTo>
                    <a:pt x="35" y="49"/>
                  </a:moveTo>
                  <a:lnTo>
                    <a:pt x="21" y="0"/>
                  </a:lnTo>
                  <a:lnTo>
                    <a:pt x="18" y="0"/>
                  </a:lnTo>
                  <a:lnTo>
                    <a:pt x="0" y="11"/>
                  </a:lnTo>
                  <a:lnTo>
                    <a:pt x="32" y="49"/>
                  </a:lnTo>
                  <a:lnTo>
                    <a:pt x="35" y="49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5"/>
            <p:cNvSpPr/>
            <p:nvPr/>
          </p:nvSpPr>
          <p:spPr>
            <a:xfrm>
              <a:off x="865" y="3577"/>
              <a:ext cx="35" cy="49"/>
            </a:xfrm>
            <a:custGeom>
              <a:rect b="b" l="l" r="r" t="t"/>
              <a:pathLst>
                <a:path extrusionOk="0" h="49" w="35">
                  <a:moveTo>
                    <a:pt x="35" y="49"/>
                  </a:moveTo>
                  <a:lnTo>
                    <a:pt x="21" y="0"/>
                  </a:lnTo>
                  <a:lnTo>
                    <a:pt x="18" y="0"/>
                  </a:lnTo>
                  <a:lnTo>
                    <a:pt x="0" y="11"/>
                  </a:lnTo>
                  <a:lnTo>
                    <a:pt x="32" y="49"/>
                  </a:lnTo>
                  <a:lnTo>
                    <a:pt x="35" y="49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5"/>
            <p:cNvSpPr/>
            <p:nvPr/>
          </p:nvSpPr>
          <p:spPr>
            <a:xfrm>
              <a:off x="897" y="3626"/>
              <a:ext cx="3" cy="6"/>
            </a:xfrm>
            <a:custGeom>
              <a:rect b="b" l="l" r="r" t="t"/>
              <a:pathLst>
                <a:path extrusionOk="0" h="6" w="3">
                  <a:moveTo>
                    <a:pt x="3" y="6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5"/>
            <p:cNvSpPr/>
            <p:nvPr/>
          </p:nvSpPr>
          <p:spPr>
            <a:xfrm>
              <a:off x="897" y="3626"/>
              <a:ext cx="3" cy="6"/>
            </a:xfrm>
            <a:custGeom>
              <a:rect b="b" l="l" r="r" t="t"/>
              <a:pathLst>
                <a:path extrusionOk="0" h="6" w="3">
                  <a:moveTo>
                    <a:pt x="3" y="6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6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1" name="Google Shape;1861;p45"/>
            <p:cNvCxnSpPr/>
            <p:nvPr/>
          </p:nvCxnSpPr>
          <p:spPr>
            <a:xfrm>
              <a:off x="859" y="3577"/>
              <a:ext cx="41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62" name="Google Shape;1862;p45"/>
            <p:cNvCxnSpPr/>
            <p:nvPr/>
          </p:nvCxnSpPr>
          <p:spPr>
            <a:xfrm rot="10800000">
              <a:off x="886" y="3577"/>
              <a:ext cx="14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63" name="Google Shape;1863;p45"/>
            <p:cNvCxnSpPr/>
            <p:nvPr/>
          </p:nvCxnSpPr>
          <p:spPr>
            <a:xfrm flipH="1">
              <a:off x="859" y="3577"/>
              <a:ext cx="2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64" name="Google Shape;1864;p45"/>
            <p:cNvSpPr/>
            <p:nvPr/>
          </p:nvSpPr>
          <p:spPr>
            <a:xfrm>
              <a:off x="859" y="3570"/>
              <a:ext cx="24" cy="7"/>
            </a:xfrm>
            <a:custGeom>
              <a:rect b="b" l="l" r="r" t="t"/>
              <a:pathLst>
                <a:path extrusionOk="0" h="7" w="24">
                  <a:moveTo>
                    <a:pt x="24" y="7"/>
                  </a:moveTo>
                  <a:lnTo>
                    <a:pt x="0" y="7"/>
                  </a:lnTo>
                  <a:lnTo>
                    <a:pt x="6" y="0"/>
                  </a:lnTo>
                  <a:lnTo>
                    <a:pt x="24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5"/>
            <p:cNvSpPr/>
            <p:nvPr/>
          </p:nvSpPr>
          <p:spPr>
            <a:xfrm>
              <a:off x="859" y="3570"/>
              <a:ext cx="24" cy="7"/>
            </a:xfrm>
            <a:custGeom>
              <a:rect b="b" l="l" r="r" t="t"/>
              <a:pathLst>
                <a:path extrusionOk="0" h="7" w="24">
                  <a:moveTo>
                    <a:pt x="24" y="7"/>
                  </a:moveTo>
                  <a:lnTo>
                    <a:pt x="0" y="7"/>
                  </a:lnTo>
                  <a:lnTo>
                    <a:pt x="6" y="0"/>
                  </a:lnTo>
                  <a:lnTo>
                    <a:pt x="24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5"/>
            <p:cNvSpPr txBox="1"/>
            <p:nvPr/>
          </p:nvSpPr>
          <p:spPr>
            <a:xfrm>
              <a:off x="883" y="3577"/>
              <a:ext cx="3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5"/>
            <p:cNvSpPr/>
            <p:nvPr/>
          </p:nvSpPr>
          <p:spPr>
            <a:xfrm>
              <a:off x="883" y="3577"/>
              <a:ext cx="3" cy="1"/>
            </a:xfrm>
            <a:custGeom>
              <a:rect b="b" l="l" r="r" t="t"/>
              <a:pathLst>
                <a:path extrusionOk="0" h="1"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8" name="Google Shape;1868;p45"/>
            <p:cNvCxnSpPr/>
            <p:nvPr/>
          </p:nvCxnSpPr>
          <p:spPr>
            <a:xfrm>
              <a:off x="865" y="3570"/>
              <a:ext cx="2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69" name="Google Shape;1869;p45"/>
            <p:cNvCxnSpPr/>
            <p:nvPr/>
          </p:nvCxnSpPr>
          <p:spPr>
            <a:xfrm flipH="1">
              <a:off x="859" y="3577"/>
              <a:ext cx="2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70" name="Google Shape;1870;p45"/>
            <p:cNvCxnSpPr/>
            <p:nvPr/>
          </p:nvCxnSpPr>
          <p:spPr>
            <a:xfrm flipH="1" rot="10800000">
              <a:off x="859" y="3570"/>
              <a:ext cx="6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71" name="Google Shape;1871;p45"/>
            <p:cNvSpPr/>
            <p:nvPr/>
          </p:nvSpPr>
          <p:spPr>
            <a:xfrm>
              <a:off x="852" y="3560"/>
              <a:ext cx="13" cy="17"/>
            </a:xfrm>
            <a:custGeom>
              <a:rect b="b" l="l" r="r" t="t"/>
              <a:pathLst>
                <a:path extrusionOk="0" h="17" w="13">
                  <a:moveTo>
                    <a:pt x="7" y="17"/>
                  </a:moveTo>
                  <a:lnTo>
                    <a:pt x="0" y="0"/>
                  </a:lnTo>
                  <a:lnTo>
                    <a:pt x="13" y="10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852" y="3560"/>
              <a:ext cx="13" cy="17"/>
            </a:xfrm>
            <a:custGeom>
              <a:rect b="b" l="l" r="r" t="t"/>
              <a:pathLst>
                <a:path extrusionOk="0" h="17" w="13">
                  <a:moveTo>
                    <a:pt x="7" y="17"/>
                  </a:moveTo>
                  <a:lnTo>
                    <a:pt x="0" y="0"/>
                  </a:lnTo>
                  <a:lnTo>
                    <a:pt x="13" y="10"/>
                  </a:lnTo>
                  <a:lnTo>
                    <a:pt x="7" y="1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73" name="Google Shape;1873;p45"/>
            <p:cNvCxnSpPr/>
            <p:nvPr/>
          </p:nvCxnSpPr>
          <p:spPr>
            <a:xfrm flipH="1">
              <a:off x="859" y="3570"/>
              <a:ext cx="6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74" name="Google Shape;1874;p45"/>
            <p:cNvCxnSpPr/>
            <p:nvPr/>
          </p:nvCxnSpPr>
          <p:spPr>
            <a:xfrm rot="10800000">
              <a:off x="852" y="3560"/>
              <a:ext cx="7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75" name="Google Shape;1875;p45"/>
            <p:cNvCxnSpPr/>
            <p:nvPr/>
          </p:nvCxnSpPr>
          <p:spPr>
            <a:xfrm>
              <a:off x="852" y="3560"/>
              <a:ext cx="13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76" name="Google Shape;1876;p45"/>
            <p:cNvSpPr txBox="1"/>
            <p:nvPr/>
          </p:nvSpPr>
          <p:spPr>
            <a:xfrm>
              <a:off x="765" y="3757"/>
              <a:ext cx="1" cy="3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765" y="3757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741" y="3757"/>
              <a:ext cx="35" cy="59"/>
            </a:xfrm>
            <a:custGeom>
              <a:rect b="b" l="l" r="r" t="t"/>
              <a:pathLst>
                <a:path extrusionOk="0" h="59" w="35">
                  <a:moveTo>
                    <a:pt x="35" y="59"/>
                  </a:moveTo>
                  <a:lnTo>
                    <a:pt x="24" y="3"/>
                  </a:lnTo>
                  <a:lnTo>
                    <a:pt x="24" y="0"/>
                  </a:lnTo>
                  <a:lnTo>
                    <a:pt x="0" y="48"/>
                  </a:lnTo>
                  <a:lnTo>
                    <a:pt x="35" y="59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741" y="3757"/>
              <a:ext cx="35" cy="59"/>
            </a:xfrm>
            <a:custGeom>
              <a:rect b="b" l="l" r="r" t="t"/>
              <a:pathLst>
                <a:path extrusionOk="0" h="59" w="35">
                  <a:moveTo>
                    <a:pt x="35" y="59"/>
                  </a:moveTo>
                  <a:lnTo>
                    <a:pt x="24" y="3"/>
                  </a:lnTo>
                  <a:lnTo>
                    <a:pt x="24" y="0"/>
                  </a:lnTo>
                  <a:lnTo>
                    <a:pt x="0" y="48"/>
                  </a:lnTo>
                  <a:lnTo>
                    <a:pt x="35" y="59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80" name="Google Shape;1880;p45"/>
            <p:cNvCxnSpPr/>
            <p:nvPr/>
          </p:nvCxnSpPr>
          <p:spPr>
            <a:xfrm>
              <a:off x="741" y="3805"/>
              <a:ext cx="35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81" name="Google Shape;1881;p45"/>
            <p:cNvCxnSpPr/>
            <p:nvPr/>
          </p:nvCxnSpPr>
          <p:spPr>
            <a:xfrm rot="10800000">
              <a:off x="765" y="3757"/>
              <a:ext cx="11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82" name="Google Shape;1882;p45"/>
            <p:cNvCxnSpPr/>
            <p:nvPr/>
          </p:nvCxnSpPr>
          <p:spPr>
            <a:xfrm flipH="1">
              <a:off x="741" y="3757"/>
              <a:ext cx="24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83" name="Google Shape;1883;p45"/>
            <p:cNvSpPr/>
            <p:nvPr/>
          </p:nvSpPr>
          <p:spPr>
            <a:xfrm>
              <a:off x="703" y="3760"/>
              <a:ext cx="38" cy="45"/>
            </a:xfrm>
            <a:custGeom>
              <a:rect b="b" l="l" r="r" t="t"/>
              <a:pathLst>
                <a:path extrusionOk="0" h="45" w="38">
                  <a:moveTo>
                    <a:pt x="38" y="45"/>
                  </a:moveTo>
                  <a:lnTo>
                    <a:pt x="21" y="42"/>
                  </a:lnTo>
                  <a:lnTo>
                    <a:pt x="0" y="7"/>
                  </a:lnTo>
                  <a:lnTo>
                    <a:pt x="3" y="0"/>
                  </a:lnTo>
                  <a:lnTo>
                    <a:pt x="38" y="4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703" y="3760"/>
              <a:ext cx="38" cy="45"/>
            </a:xfrm>
            <a:custGeom>
              <a:rect b="b" l="l" r="r" t="t"/>
              <a:pathLst>
                <a:path extrusionOk="0" h="45" w="38">
                  <a:moveTo>
                    <a:pt x="38" y="45"/>
                  </a:moveTo>
                  <a:lnTo>
                    <a:pt x="21" y="42"/>
                  </a:lnTo>
                  <a:lnTo>
                    <a:pt x="0" y="7"/>
                  </a:lnTo>
                  <a:lnTo>
                    <a:pt x="3" y="0"/>
                  </a:lnTo>
                  <a:lnTo>
                    <a:pt x="38" y="4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5"/>
            <p:cNvSpPr/>
            <p:nvPr/>
          </p:nvSpPr>
          <p:spPr>
            <a:xfrm>
              <a:off x="696" y="3767"/>
              <a:ext cx="28" cy="35"/>
            </a:xfrm>
            <a:custGeom>
              <a:rect b="b" l="l" r="r" t="t"/>
              <a:pathLst>
                <a:path extrusionOk="0" h="35" w="28">
                  <a:moveTo>
                    <a:pt x="28" y="35"/>
                  </a:moveTo>
                  <a:lnTo>
                    <a:pt x="0" y="28"/>
                  </a:lnTo>
                  <a:lnTo>
                    <a:pt x="7" y="0"/>
                  </a:lnTo>
                  <a:lnTo>
                    <a:pt x="28" y="35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5"/>
            <p:cNvSpPr/>
            <p:nvPr/>
          </p:nvSpPr>
          <p:spPr>
            <a:xfrm>
              <a:off x="696" y="3767"/>
              <a:ext cx="28" cy="35"/>
            </a:xfrm>
            <a:custGeom>
              <a:rect b="b" l="l" r="r" t="t"/>
              <a:pathLst>
                <a:path extrusionOk="0" h="35" w="28">
                  <a:moveTo>
                    <a:pt x="28" y="35"/>
                  </a:moveTo>
                  <a:lnTo>
                    <a:pt x="0" y="28"/>
                  </a:lnTo>
                  <a:lnTo>
                    <a:pt x="7" y="0"/>
                  </a:lnTo>
                  <a:lnTo>
                    <a:pt x="28" y="35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87" name="Google Shape;1887;p45"/>
            <p:cNvCxnSpPr/>
            <p:nvPr/>
          </p:nvCxnSpPr>
          <p:spPr>
            <a:xfrm>
              <a:off x="706" y="3760"/>
              <a:ext cx="35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88" name="Google Shape;1888;p45"/>
            <p:cNvCxnSpPr/>
            <p:nvPr/>
          </p:nvCxnSpPr>
          <p:spPr>
            <a:xfrm rot="10800000">
              <a:off x="696" y="3795"/>
              <a:ext cx="45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89" name="Google Shape;1889;p45"/>
            <p:cNvCxnSpPr/>
            <p:nvPr/>
          </p:nvCxnSpPr>
          <p:spPr>
            <a:xfrm flipH="1" rot="10800000">
              <a:off x="696" y="3760"/>
              <a:ext cx="10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90" name="Google Shape;1890;p45"/>
            <p:cNvSpPr/>
            <p:nvPr/>
          </p:nvSpPr>
          <p:spPr>
            <a:xfrm>
              <a:off x="617" y="3774"/>
              <a:ext cx="3" cy="4"/>
            </a:xfrm>
            <a:custGeom>
              <a:rect b="b" l="l" r="r" t="t"/>
              <a:pathLst>
                <a:path extrusionOk="0" h="4" w="3">
                  <a:moveTo>
                    <a:pt x="0" y="4"/>
                  </a:moveTo>
                  <a:lnTo>
                    <a:pt x="3" y="4"/>
                  </a:lnTo>
                  <a:lnTo>
                    <a:pt x="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5"/>
            <p:cNvSpPr/>
            <p:nvPr/>
          </p:nvSpPr>
          <p:spPr>
            <a:xfrm>
              <a:off x="617" y="3774"/>
              <a:ext cx="3" cy="4"/>
            </a:xfrm>
            <a:custGeom>
              <a:rect b="b" l="l" r="r" t="t"/>
              <a:pathLst>
                <a:path extrusionOk="0" h="4" w="3">
                  <a:moveTo>
                    <a:pt x="0" y="4"/>
                  </a:moveTo>
                  <a:lnTo>
                    <a:pt x="3" y="4"/>
                  </a:lnTo>
                  <a:lnTo>
                    <a:pt x="3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606" y="3760"/>
              <a:ext cx="14" cy="18"/>
            </a:xfrm>
            <a:custGeom>
              <a:rect b="b" l="l" r="r" t="t"/>
              <a:pathLst>
                <a:path extrusionOk="0" h="18" w="14">
                  <a:moveTo>
                    <a:pt x="0" y="14"/>
                  </a:moveTo>
                  <a:lnTo>
                    <a:pt x="11" y="18"/>
                  </a:lnTo>
                  <a:lnTo>
                    <a:pt x="14" y="14"/>
                  </a:lnTo>
                  <a:lnTo>
                    <a:pt x="11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606" y="3760"/>
              <a:ext cx="14" cy="18"/>
            </a:xfrm>
            <a:custGeom>
              <a:rect b="b" l="l" r="r" t="t"/>
              <a:pathLst>
                <a:path extrusionOk="0" h="18" w="14">
                  <a:moveTo>
                    <a:pt x="0" y="14"/>
                  </a:moveTo>
                  <a:lnTo>
                    <a:pt x="11" y="18"/>
                  </a:lnTo>
                  <a:lnTo>
                    <a:pt x="14" y="14"/>
                  </a:lnTo>
                  <a:lnTo>
                    <a:pt x="11" y="0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4" name="Google Shape;1894;p45"/>
            <p:cNvCxnSpPr/>
            <p:nvPr/>
          </p:nvCxnSpPr>
          <p:spPr>
            <a:xfrm flipH="1">
              <a:off x="606" y="3760"/>
              <a:ext cx="1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95" name="Google Shape;1895;p45"/>
            <p:cNvCxnSpPr/>
            <p:nvPr/>
          </p:nvCxnSpPr>
          <p:spPr>
            <a:xfrm>
              <a:off x="606" y="3774"/>
              <a:ext cx="1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896" name="Google Shape;1896;p45"/>
            <p:cNvCxnSpPr/>
            <p:nvPr/>
          </p:nvCxnSpPr>
          <p:spPr>
            <a:xfrm rot="10800000">
              <a:off x="617" y="3760"/>
              <a:ext cx="3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97" name="Google Shape;1897;p45"/>
            <p:cNvSpPr/>
            <p:nvPr/>
          </p:nvSpPr>
          <p:spPr>
            <a:xfrm>
              <a:off x="700" y="3760"/>
              <a:ext cx="6" cy="7"/>
            </a:xfrm>
            <a:custGeom>
              <a:rect b="b" l="l" r="r" t="t"/>
              <a:pathLst>
                <a:path extrusionOk="0" h="7" w="6">
                  <a:moveTo>
                    <a:pt x="0" y="0"/>
                  </a:moveTo>
                  <a:lnTo>
                    <a:pt x="6" y="0"/>
                  </a:lnTo>
                  <a:lnTo>
                    <a:pt x="3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700" y="3760"/>
              <a:ext cx="6" cy="7"/>
            </a:xfrm>
            <a:custGeom>
              <a:rect b="b" l="l" r="r" t="t"/>
              <a:pathLst>
                <a:path extrusionOk="0" h="7" w="6">
                  <a:moveTo>
                    <a:pt x="0" y="0"/>
                  </a:moveTo>
                  <a:lnTo>
                    <a:pt x="6" y="0"/>
                  </a:lnTo>
                  <a:lnTo>
                    <a:pt x="3" y="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658" y="3760"/>
              <a:ext cx="45" cy="35"/>
            </a:xfrm>
            <a:custGeom>
              <a:rect b="b" l="l" r="r" t="t"/>
              <a:pathLst>
                <a:path extrusionOk="0" h="35" w="45">
                  <a:moveTo>
                    <a:pt x="38" y="35"/>
                  </a:moveTo>
                  <a:lnTo>
                    <a:pt x="7" y="28"/>
                  </a:lnTo>
                  <a:lnTo>
                    <a:pt x="0" y="11"/>
                  </a:lnTo>
                  <a:lnTo>
                    <a:pt x="42" y="0"/>
                  </a:lnTo>
                  <a:lnTo>
                    <a:pt x="45" y="7"/>
                  </a:lnTo>
                  <a:lnTo>
                    <a:pt x="38" y="35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5"/>
            <p:cNvSpPr/>
            <p:nvPr/>
          </p:nvSpPr>
          <p:spPr>
            <a:xfrm>
              <a:off x="658" y="3760"/>
              <a:ext cx="45" cy="35"/>
            </a:xfrm>
            <a:custGeom>
              <a:rect b="b" l="l" r="r" t="t"/>
              <a:pathLst>
                <a:path extrusionOk="0" h="35" w="45">
                  <a:moveTo>
                    <a:pt x="38" y="35"/>
                  </a:moveTo>
                  <a:lnTo>
                    <a:pt x="7" y="28"/>
                  </a:lnTo>
                  <a:lnTo>
                    <a:pt x="0" y="11"/>
                  </a:lnTo>
                  <a:lnTo>
                    <a:pt x="42" y="0"/>
                  </a:lnTo>
                  <a:lnTo>
                    <a:pt x="45" y="7"/>
                  </a:lnTo>
                  <a:lnTo>
                    <a:pt x="38" y="35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5"/>
            <p:cNvSpPr/>
            <p:nvPr/>
          </p:nvSpPr>
          <p:spPr>
            <a:xfrm>
              <a:off x="620" y="3771"/>
              <a:ext cx="45" cy="17"/>
            </a:xfrm>
            <a:custGeom>
              <a:rect b="b" l="l" r="r" t="t"/>
              <a:pathLst>
                <a:path extrusionOk="0" h="17" w="45">
                  <a:moveTo>
                    <a:pt x="45" y="17"/>
                  </a:moveTo>
                  <a:lnTo>
                    <a:pt x="0" y="7"/>
                  </a:lnTo>
                  <a:lnTo>
                    <a:pt x="38" y="0"/>
                  </a:lnTo>
                  <a:lnTo>
                    <a:pt x="45" y="1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5"/>
            <p:cNvSpPr/>
            <p:nvPr/>
          </p:nvSpPr>
          <p:spPr>
            <a:xfrm>
              <a:off x="620" y="3771"/>
              <a:ext cx="45" cy="17"/>
            </a:xfrm>
            <a:custGeom>
              <a:rect b="b" l="l" r="r" t="t"/>
              <a:pathLst>
                <a:path extrusionOk="0" h="17" w="45">
                  <a:moveTo>
                    <a:pt x="45" y="17"/>
                  </a:moveTo>
                  <a:lnTo>
                    <a:pt x="0" y="7"/>
                  </a:lnTo>
                  <a:lnTo>
                    <a:pt x="38" y="0"/>
                  </a:lnTo>
                  <a:lnTo>
                    <a:pt x="45" y="1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3" name="Google Shape;1903;p45"/>
            <p:cNvCxnSpPr/>
            <p:nvPr/>
          </p:nvCxnSpPr>
          <p:spPr>
            <a:xfrm flipH="1">
              <a:off x="696" y="3760"/>
              <a:ext cx="10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04" name="Google Shape;1904;p45"/>
            <p:cNvCxnSpPr/>
            <p:nvPr/>
          </p:nvCxnSpPr>
          <p:spPr>
            <a:xfrm rot="10800000">
              <a:off x="620" y="3778"/>
              <a:ext cx="76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05" name="Google Shape;1905;p45"/>
            <p:cNvCxnSpPr/>
            <p:nvPr/>
          </p:nvCxnSpPr>
          <p:spPr>
            <a:xfrm flipH="1" rot="10800000">
              <a:off x="620" y="3760"/>
              <a:ext cx="86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906" name="Google Shape;1906;p45"/>
            <p:cNvSpPr/>
            <p:nvPr/>
          </p:nvSpPr>
          <p:spPr>
            <a:xfrm>
              <a:off x="741" y="3646"/>
              <a:ext cx="1" cy="7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5"/>
            <p:cNvSpPr/>
            <p:nvPr/>
          </p:nvSpPr>
          <p:spPr>
            <a:xfrm>
              <a:off x="741" y="3646"/>
              <a:ext cx="1" cy="7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5"/>
            <p:cNvSpPr/>
            <p:nvPr/>
          </p:nvSpPr>
          <p:spPr>
            <a:xfrm>
              <a:off x="738" y="3646"/>
              <a:ext cx="3" cy="4"/>
            </a:xfrm>
            <a:custGeom>
              <a:rect b="b" l="l" r="r" t="t"/>
              <a:pathLst>
                <a:path extrusionOk="0" h="4" w="3">
                  <a:moveTo>
                    <a:pt x="3" y="4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5"/>
            <p:cNvSpPr/>
            <p:nvPr/>
          </p:nvSpPr>
          <p:spPr>
            <a:xfrm>
              <a:off x="738" y="3646"/>
              <a:ext cx="3" cy="4"/>
            </a:xfrm>
            <a:custGeom>
              <a:rect b="b" l="l" r="r" t="t"/>
              <a:pathLst>
                <a:path extrusionOk="0" h="4" w="3">
                  <a:moveTo>
                    <a:pt x="3" y="4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" y="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10" name="Google Shape;1910;p45"/>
            <p:cNvCxnSpPr/>
            <p:nvPr/>
          </p:nvCxnSpPr>
          <p:spPr>
            <a:xfrm flipH="1" rot="10800000">
              <a:off x="738" y="3646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11" name="Google Shape;1911;p45"/>
            <p:cNvCxnSpPr/>
            <p:nvPr/>
          </p:nvCxnSpPr>
          <p:spPr>
            <a:xfrm>
              <a:off x="741" y="3646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12" name="Google Shape;1912;p45"/>
            <p:cNvCxnSpPr/>
            <p:nvPr/>
          </p:nvCxnSpPr>
          <p:spPr>
            <a:xfrm rot="10800000">
              <a:off x="738" y="3650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913" name="Google Shape;1913;p45"/>
            <p:cNvSpPr/>
            <p:nvPr/>
          </p:nvSpPr>
          <p:spPr>
            <a:xfrm>
              <a:off x="741" y="3643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5"/>
            <p:cNvSpPr/>
            <p:nvPr/>
          </p:nvSpPr>
          <p:spPr>
            <a:xfrm>
              <a:off x="741" y="3643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5"/>
            <p:cNvSpPr/>
            <p:nvPr/>
          </p:nvSpPr>
          <p:spPr>
            <a:xfrm>
              <a:off x="734" y="3622"/>
              <a:ext cx="7" cy="24"/>
            </a:xfrm>
            <a:custGeom>
              <a:rect b="b" l="l" r="r" t="t"/>
              <a:pathLst>
                <a:path extrusionOk="0" h="24" w="7">
                  <a:moveTo>
                    <a:pt x="0" y="21"/>
                  </a:moveTo>
                  <a:lnTo>
                    <a:pt x="7" y="24"/>
                  </a:lnTo>
                  <a:lnTo>
                    <a:pt x="7" y="21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5"/>
            <p:cNvSpPr/>
            <p:nvPr/>
          </p:nvSpPr>
          <p:spPr>
            <a:xfrm>
              <a:off x="734" y="3622"/>
              <a:ext cx="7" cy="24"/>
            </a:xfrm>
            <a:custGeom>
              <a:rect b="b" l="l" r="r" t="t"/>
              <a:pathLst>
                <a:path extrusionOk="0" h="24" w="7">
                  <a:moveTo>
                    <a:pt x="0" y="21"/>
                  </a:moveTo>
                  <a:lnTo>
                    <a:pt x="7" y="24"/>
                  </a:lnTo>
                  <a:lnTo>
                    <a:pt x="7" y="21"/>
                  </a:lnTo>
                  <a:lnTo>
                    <a:pt x="0" y="0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5"/>
            <p:cNvSpPr/>
            <p:nvPr/>
          </p:nvSpPr>
          <p:spPr>
            <a:xfrm>
              <a:off x="727" y="3601"/>
              <a:ext cx="7" cy="42"/>
            </a:xfrm>
            <a:custGeom>
              <a:rect b="b" l="l" r="r" t="t"/>
              <a:pathLst>
                <a:path extrusionOk="0" h="42" w="7">
                  <a:moveTo>
                    <a:pt x="0" y="42"/>
                  </a:moveTo>
                  <a:lnTo>
                    <a:pt x="7" y="42"/>
                  </a:lnTo>
                  <a:lnTo>
                    <a:pt x="7" y="21"/>
                  </a:lnTo>
                  <a:lnTo>
                    <a:pt x="4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5"/>
            <p:cNvSpPr/>
            <p:nvPr/>
          </p:nvSpPr>
          <p:spPr>
            <a:xfrm>
              <a:off x="727" y="3601"/>
              <a:ext cx="7" cy="42"/>
            </a:xfrm>
            <a:custGeom>
              <a:rect b="b" l="l" r="r" t="t"/>
              <a:pathLst>
                <a:path extrusionOk="0" h="42" w="7">
                  <a:moveTo>
                    <a:pt x="0" y="42"/>
                  </a:moveTo>
                  <a:lnTo>
                    <a:pt x="7" y="42"/>
                  </a:lnTo>
                  <a:lnTo>
                    <a:pt x="7" y="21"/>
                  </a:lnTo>
                  <a:lnTo>
                    <a:pt x="4" y="0"/>
                  </a:lnTo>
                  <a:lnTo>
                    <a:pt x="0" y="42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5"/>
            <p:cNvSpPr/>
            <p:nvPr/>
          </p:nvSpPr>
          <p:spPr>
            <a:xfrm>
              <a:off x="724" y="3581"/>
              <a:ext cx="7" cy="62"/>
            </a:xfrm>
            <a:custGeom>
              <a:rect b="b" l="l" r="r" t="t"/>
              <a:pathLst>
                <a:path extrusionOk="0" h="62" w="7">
                  <a:moveTo>
                    <a:pt x="0" y="58"/>
                  </a:moveTo>
                  <a:lnTo>
                    <a:pt x="3" y="62"/>
                  </a:lnTo>
                  <a:lnTo>
                    <a:pt x="7" y="20"/>
                  </a:lnTo>
                  <a:lnTo>
                    <a:pt x="3" y="0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5"/>
            <p:cNvSpPr/>
            <p:nvPr/>
          </p:nvSpPr>
          <p:spPr>
            <a:xfrm>
              <a:off x="724" y="3581"/>
              <a:ext cx="7" cy="62"/>
            </a:xfrm>
            <a:custGeom>
              <a:rect b="b" l="l" r="r" t="t"/>
              <a:pathLst>
                <a:path extrusionOk="0" h="62" w="7">
                  <a:moveTo>
                    <a:pt x="0" y="58"/>
                  </a:moveTo>
                  <a:lnTo>
                    <a:pt x="3" y="62"/>
                  </a:lnTo>
                  <a:lnTo>
                    <a:pt x="7" y="20"/>
                  </a:lnTo>
                  <a:lnTo>
                    <a:pt x="3" y="0"/>
                  </a:lnTo>
                  <a:lnTo>
                    <a:pt x="0" y="5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5"/>
            <p:cNvSpPr/>
            <p:nvPr/>
          </p:nvSpPr>
          <p:spPr>
            <a:xfrm>
              <a:off x="717" y="3567"/>
              <a:ext cx="10" cy="72"/>
            </a:xfrm>
            <a:custGeom>
              <a:rect b="b" l="l" r="r" t="t"/>
              <a:pathLst>
                <a:path extrusionOk="0" h="72" w="10">
                  <a:moveTo>
                    <a:pt x="7" y="0"/>
                  </a:moveTo>
                  <a:lnTo>
                    <a:pt x="3" y="7"/>
                  </a:lnTo>
                  <a:lnTo>
                    <a:pt x="0" y="69"/>
                  </a:lnTo>
                  <a:lnTo>
                    <a:pt x="7" y="72"/>
                  </a:lnTo>
                  <a:lnTo>
                    <a:pt x="10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5"/>
            <p:cNvSpPr/>
            <p:nvPr/>
          </p:nvSpPr>
          <p:spPr>
            <a:xfrm>
              <a:off x="717" y="3567"/>
              <a:ext cx="10" cy="72"/>
            </a:xfrm>
            <a:custGeom>
              <a:rect b="b" l="l" r="r" t="t"/>
              <a:pathLst>
                <a:path extrusionOk="0" h="72" w="10">
                  <a:moveTo>
                    <a:pt x="7" y="0"/>
                  </a:moveTo>
                  <a:lnTo>
                    <a:pt x="3" y="7"/>
                  </a:lnTo>
                  <a:lnTo>
                    <a:pt x="0" y="69"/>
                  </a:lnTo>
                  <a:lnTo>
                    <a:pt x="7" y="72"/>
                  </a:lnTo>
                  <a:lnTo>
                    <a:pt x="10" y="14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5"/>
            <p:cNvSpPr/>
            <p:nvPr/>
          </p:nvSpPr>
          <p:spPr>
            <a:xfrm>
              <a:off x="693" y="3574"/>
              <a:ext cx="27" cy="62"/>
            </a:xfrm>
            <a:custGeom>
              <a:rect b="b" l="l" r="r" t="t"/>
              <a:pathLst>
                <a:path extrusionOk="0" h="62" w="27">
                  <a:moveTo>
                    <a:pt x="27" y="0"/>
                  </a:moveTo>
                  <a:lnTo>
                    <a:pt x="0" y="55"/>
                  </a:lnTo>
                  <a:lnTo>
                    <a:pt x="24" y="62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5"/>
            <p:cNvSpPr/>
            <p:nvPr/>
          </p:nvSpPr>
          <p:spPr>
            <a:xfrm>
              <a:off x="693" y="3574"/>
              <a:ext cx="27" cy="62"/>
            </a:xfrm>
            <a:custGeom>
              <a:rect b="b" l="l" r="r" t="t"/>
              <a:pathLst>
                <a:path extrusionOk="0" h="62" w="27">
                  <a:moveTo>
                    <a:pt x="27" y="0"/>
                  </a:moveTo>
                  <a:lnTo>
                    <a:pt x="0" y="55"/>
                  </a:lnTo>
                  <a:lnTo>
                    <a:pt x="24" y="62"/>
                  </a:lnTo>
                  <a:lnTo>
                    <a:pt x="2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25" name="Google Shape;1925;p45"/>
            <p:cNvCxnSpPr/>
            <p:nvPr/>
          </p:nvCxnSpPr>
          <p:spPr>
            <a:xfrm rot="10800000">
              <a:off x="724" y="3567"/>
              <a:ext cx="17" cy="7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26" name="Google Shape;1926;p45"/>
            <p:cNvCxnSpPr/>
            <p:nvPr/>
          </p:nvCxnSpPr>
          <p:spPr>
            <a:xfrm flipH="1">
              <a:off x="693" y="3567"/>
              <a:ext cx="31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27" name="Google Shape;1927;p45"/>
            <p:cNvCxnSpPr/>
            <p:nvPr/>
          </p:nvCxnSpPr>
          <p:spPr>
            <a:xfrm>
              <a:off x="693" y="3629"/>
              <a:ext cx="48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928" name="Google Shape;1928;p45"/>
            <p:cNvSpPr/>
            <p:nvPr/>
          </p:nvSpPr>
          <p:spPr>
            <a:xfrm>
              <a:off x="751" y="3729"/>
              <a:ext cx="14" cy="28"/>
            </a:xfrm>
            <a:custGeom>
              <a:rect b="b" l="l" r="r" t="t"/>
              <a:pathLst>
                <a:path extrusionOk="0" h="28" w="14">
                  <a:moveTo>
                    <a:pt x="14" y="2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751" y="3729"/>
              <a:ext cx="14" cy="28"/>
            </a:xfrm>
            <a:custGeom>
              <a:rect b="b" l="l" r="r" t="t"/>
              <a:pathLst>
                <a:path extrusionOk="0" h="28" w="14">
                  <a:moveTo>
                    <a:pt x="14" y="28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4" y="2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706" y="3736"/>
              <a:ext cx="59" cy="69"/>
            </a:xfrm>
            <a:custGeom>
              <a:rect b="b" l="l" r="r" t="t"/>
              <a:pathLst>
                <a:path extrusionOk="0" h="69" w="59">
                  <a:moveTo>
                    <a:pt x="45" y="0"/>
                  </a:moveTo>
                  <a:lnTo>
                    <a:pt x="0" y="24"/>
                  </a:lnTo>
                  <a:lnTo>
                    <a:pt x="35" y="69"/>
                  </a:lnTo>
                  <a:lnTo>
                    <a:pt x="59" y="2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706" y="3736"/>
              <a:ext cx="59" cy="69"/>
            </a:xfrm>
            <a:custGeom>
              <a:rect b="b" l="l" r="r" t="t"/>
              <a:pathLst>
                <a:path extrusionOk="0" h="69" w="59">
                  <a:moveTo>
                    <a:pt x="45" y="0"/>
                  </a:moveTo>
                  <a:lnTo>
                    <a:pt x="0" y="24"/>
                  </a:lnTo>
                  <a:lnTo>
                    <a:pt x="35" y="69"/>
                  </a:lnTo>
                  <a:lnTo>
                    <a:pt x="59" y="21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32" name="Google Shape;1932;p45"/>
            <p:cNvCxnSpPr/>
            <p:nvPr/>
          </p:nvCxnSpPr>
          <p:spPr>
            <a:xfrm flipH="1" rot="10800000">
              <a:off x="741" y="3757"/>
              <a:ext cx="24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33" name="Google Shape;1933;p45"/>
            <p:cNvCxnSpPr/>
            <p:nvPr/>
          </p:nvCxnSpPr>
          <p:spPr>
            <a:xfrm rot="10800000">
              <a:off x="758" y="3729"/>
              <a:ext cx="7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34" name="Google Shape;1934;p45"/>
            <p:cNvCxnSpPr/>
            <p:nvPr/>
          </p:nvCxnSpPr>
          <p:spPr>
            <a:xfrm flipH="1">
              <a:off x="706" y="3729"/>
              <a:ext cx="52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35" name="Google Shape;1935;p45"/>
            <p:cNvCxnSpPr/>
            <p:nvPr/>
          </p:nvCxnSpPr>
          <p:spPr>
            <a:xfrm>
              <a:off x="706" y="3760"/>
              <a:ext cx="35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936" name="Google Shape;1936;p45"/>
            <p:cNvSpPr/>
            <p:nvPr/>
          </p:nvSpPr>
          <p:spPr>
            <a:xfrm>
              <a:off x="734" y="3653"/>
              <a:ext cx="24" cy="83"/>
            </a:xfrm>
            <a:custGeom>
              <a:rect b="b" l="l" r="r" t="t"/>
              <a:pathLst>
                <a:path extrusionOk="0" h="83" w="24">
                  <a:moveTo>
                    <a:pt x="24" y="76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7" y="83"/>
                  </a:lnTo>
                  <a:lnTo>
                    <a:pt x="24" y="76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734" y="3653"/>
              <a:ext cx="24" cy="83"/>
            </a:xfrm>
            <a:custGeom>
              <a:rect b="b" l="l" r="r" t="t"/>
              <a:pathLst>
                <a:path extrusionOk="0" h="83" w="24">
                  <a:moveTo>
                    <a:pt x="24" y="76"/>
                  </a:moveTo>
                  <a:lnTo>
                    <a:pt x="7" y="0"/>
                  </a:lnTo>
                  <a:lnTo>
                    <a:pt x="0" y="17"/>
                  </a:lnTo>
                  <a:lnTo>
                    <a:pt x="17" y="83"/>
                  </a:lnTo>
                  <a:lnTo>
                    <a:pt x="24" y="76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706" y="3670"/>
              <a:ext cx="45" cy="90"/>
            </a:xfrm>
            <a:custGeom>
              <a:rect b="b" l="l" r="r" t="t"/>
              <a:pathLst>
                <a:path extrusionOk="0" h="90" w="45">
                  <a:moveTo>
                    <a:pt x="28" y="0"/>
                  </a:moveTo>
                  <a:lnTo>
                    <a:pt x="0" y="90"/>
                  </a:lnTo>
                  <a:lnTo>
                    <a:pt x="45" y="6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706" y="3670"/>
              <a:ext cx="45" cy="90"/>
            </a:xfrm>
            <a:custGeom>
              <a:rect b="b" l="l" r="r" t="t"/>
              <a:pathLst>
                <a:path extrusionOk="0" h="90" w="45">
                  <a:moveTo>
                    <a:pt x="28" y="0"/>
                  </a:moveTo>
                  <a:lnTo>
                    <a:pt x="0" y="90"/>
                  </a:lnTo>
                  <a:lnTo>
                    <a:pt x="45" y="66"/>
                  </a:lnTo>
                  <a:lnTo>
                    <a:pt x="28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40" name="Google Shape;1940;p45"/>
            <p:cNvCxnSpPr/>
            <p:nvPr/>
          </p:nvCxnSpPr>
          <p:spPr>
            <a:xfrm flipH="1" rot="10800000">
              <a:off x="706" y="3729"/>
              <a:ext cx="52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41" name="Google Shape;1941;p45"/>
            <p:cNvCxnSpPr/>
            <p:nvPr/>
          </p:nvCxnSpPr>
          <p:spPr>
            <a:xfrm rot="10800000">
              <a:off x="741" y="3653"/>
              <a:ext cx="17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42" name="Google Shape;1942;p45"/>
            <p:cNvCxnSpPr/>
            <p:nvPr/>
          </p:nvCxnSpPr>
          <p:spPr>
            <a:xfrm flipH="1">
              <a:off x="706" y="3653"/>
              <a:ext cx="35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943" name="Google Shape;1943;p45"/>
            <p:cNvSpPr/>
            <p:nvPr/>
          </p:nvSpPr>
          <p:spPr>
            <a:xfrm>
              <a:off x="620" y="3771"/>
              <a:ext cx="14" cy="7"/>
            </a:xfrm>
            <a:custGeom>
              <a:rect b="b" l="l" r="r" t="t"/>
              <a:pathLst>
                <a:path extrusionOk="0" h="7" w="14">
                  <a:moveTo>
                    <a:pt x="14" y="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620" y="3771"/>
              <a:ext cx="14" cy="7"/>
            </a:xfrm>
            <a:custGeom>
              <a:rect b="b" l="l" r="r" t="t"/>
              <a:pathLst>
                <a:path extrusionOk="0" h="7" w="14">
                  <a:moveTo>
                    <a:pt x="14" y="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617" y="3729"/>
              <a:ext cx="69" cy="45"/>
            </a:xfrm>
            <a:custGeom>
              <a:rect b="b" l="l" r="r" t="t"/>
              <a:pathLst>
                <a:path extrusionOk="0" h="45" w="69">
                  <a:moveTo>
                    <a:pt x="0" y="31"/>
                  </a:moveTo>
                  <a:lnTo>
                    <a:pt x="3" y="28"/>
                  </a:lnTo>
                  <a:lnTo>
                    <a:pt x="65" y="0"/>
                  </a:lnTo>
                  <a:lnTo>
                    <a:pt x="69" y="11"/>
                  </a:lnTo>
                  <a:lnTo>
                    <a:pt x="17" y="42"/>
                  </a:lnTo>
                  <a:lnTo>
                    <a:pt x="3" y="45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617" y="3729"/>
              <a:ext cx="69" cy="45"/>
            </a:xfrm>
            <a:custGeom>
              <a:rect b="b" l="l" r="r" t="t"/>
              <a:pathLst>
                <a:path extrusionOk="0" h="45" w="69">
                  <a:moveTo>
                    <a:pt x="0" y="31"/>
                  </a:moveTo>
                  <a:lnTo>
                    <a:pt x="3" y="28"/>
                  </a:lnTo>
                  <a:lnTo>
                    <a:pt x="65" y="0"/>
                  </a:lnTo>
                  <a:lnTo>
                    <a:pt x="69" y="11"/>
                  </a:lnTo>
                  <a:lnTo>
                    <a:pt x="17" y="42"/>
                  </a:lnTo>
                  <a:lnTo>
                    <a:pt x="3" y="45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620" y="3691"/>
              <a:ext cx="62" cy="66"/>
            </a:xfrm>
            <a:custGeom>
              <a:rect b="b" l="l" r="r" t="t"/>
              <a:pathLst>
                <a:path extrusionOk="0" h="66" w="62">
                  <a:moveTo>
                    <a:pt x="0" y="66"/>
                  </a:moveTo>
                  <a:lnTo>
                    <a:pt x="38" y="0"/>
                  </a:lnTo>
                  <a:lnTo>
                    <a:pt x="62" y="38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620" y="3691"/>
              <a:ext cx="62" cy="66"/>
            </a:xfrm>
            <a:custGeom>
              <a:rect b="b" l="l" r="r" t="t"/>
              <a:pathLst>
                <a:path extrusionOk="0" h="66" w="62">
                  <a:moveTo>
                    <a:pt x="0" y="66"/>
                  </a:moveTo>
                  <a:lnTo>
                    <a:pt x="38" y="0"/>
                  </a:lnTo>
                  <a:lnTo>
                    <a:pt x="62" y="38"/>
                  </a:lnTo>
                  <a:lnTo>
                    <a:pt x="0" y="66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49" name="Google Shape;1949;p45"/>
            <p:cNvCxnSpPr/>
            <p:nvPr/>
          </p:nvCxnSpPr>
          <p:spPr>
            <a:xfrm rot="10800000">
              <a:off x="617" y="3760"/>
              <a:ext cx="3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50" name="Google Shape;1950;p45"/>
            <p:cNvCxnSpPr/>
            <p:nvPr/>
          </p:nvCxnSpPr>
          <p:spPr>
            <a:xfrm flipH="1" rot="10800000">
              <a:off x="617" y="3691"/>
              <a:ext cx="41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51" name="Google Shape;1951;p45"/>
            <p:cNvCxnSpPr/>
            <p:nvPr/>
          </p:nvCxnSpPr>
          <p:spPr>
            <a:xfrm>
              <a:off x="658" y="3691"/>
              <a:ext cx="28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52" name="Google Shape;1952;p45"/>
            <p:cNvCxnSpPr/>
            <p:nvPr/>
          </p:nvCxnSpPr>
          <p:spPr>
            <a:xfrm flipH="1">
              <a:off x="620" y="3740"/>
              <a:ext cx="66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953" name="Google Shape;1953;p45"/>
            <p:cNvSpPr txBox="1"/>
            <p:nvPr/>
          </p:nvSpPr>
          <p:spPr>
            <a:xfrm>
              <a:off x="741" y="3646"/>
              <a:ext cx="1" cy="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5"/>
            <p:cNvSpPr/>
            <p:nvPr/>
          </p:nvSpPr>
          <p:spPr>
            <a:xfrm>
              <a:off x="741" y="3646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5"/>
            <p:cNvSpPr/>
            <p:nvPr/>
          </p:nvSpPr>
          <p:spPr>
            <a:xfrm>
              <a:off x="734" y="3643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4" y="7"/>
                  </a:lnTo>
                  <a:lnTo>
                    <a:pt x="7" y="3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5"/>
            <p:cNvSpPr/>
            <p:nvPr/>
          </p:nvSpPr>
          <p:spPr>
            <a:xfrm>
              <a:off x="734" y="3643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4" y="7"/>
                  </a:lnTo>
                  <a:lnTo>
                    <a:pt x="7" y="3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5"/>
            <p:cNvSpPr/>
            <p:nvPr/>
          </p:nvSpPr>
          <p:spPr>
            <a:xfrm>
              <a:off x="727" y="3643"/>
              <a:ext cx="7" cy="7"/>
            </a:xfrm>
            <a:custGeom>
              <a:rect b="b" l="l" r="r" t="t"/>
              <a:pathLst>
                <a:path extrusionOk="0" h="7" w="7">
                  <a:moveTo>
                    <a:pt x="0" y="3"/>
                  </a:move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5"/>
            <p:cNvSpPr/>
            <p:nvPr/>
          </p:nvSpPr>
          <p:spPr>
            <a:xfrm>
              <a:off x="727" y="3643"/>
              <a:ext cx="7" cy="7"/>
            </a:xfrm>
            <a:custGeom>
              <a:rect b="b" l="l" r="r" t="t"/>
              <a:pathLst>
                <a:path extrusionOk="0" h="7" w="7">
                  <a:moveTo>
                    <a:pt x="0" y="3"/>
                  </a:move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5"/>
            <p:cNvSpPr/>
            <p:nvPr/>
          </p:nvSpPr>
          <p:spPr>
            <a:xfrm>
              <a:off x="720" y="3639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7" y="7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5"/>
            <p:cNvSpPr/>
            <p:nvPr/>
          </p:nvSpPr>
          <p:spPr>
            <a:xfrm>
              <a:off x="720" y="3639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7" y="7"/>
                  </a:lnTo>
                  <a:lnTo>
                    <a:pt x="7" y="4"/>
                  </a:lnTo>
                  <a:lnTo>
                    <a:pt x="4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5"/>
            <p:cNvSpPr/>
            <p:nvPr/>
          </p:nvSpPr>
          <p:spPr>
            <a:xfrm>
              <a:off x="717" y="3636"/>
              <a:ext cx="7" cy="10"/>
            </a:xfrm>
            <a:custGeom>
              <a:rect b="b" l="l" r="r" t="t"/>
              <a:pathLst>
                <a:path extrusionOk="0" h="10" w="7">
                  <a:moveTo>
                    <a:pt x="0" y="10"/>
                  </a:moveTo>
                  <a:lnTo>
                    <a:pt x="3" y="10"/>
                  </a:lnTo>
                  <a:lnTo>
                    <a:pt x="7" y="3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5"/>
            <p:cNvSpPr/>
            <p:nvPr/>
          </p:nvSpPr>
          <p:spPr>
            <a:xfrm>
              <a:off x="717" y="3636"/>
              <a:ext cx="7" cy="10"/>
            </a:xfrm>
            <a:custGeom>
              <a:rect b="b" l="l" r="r" t="t"/>
              <a:pathLst>
                <a:path extrusionOk="0" h="10" w="7">
                  <a:moveTo>
                    <a:pt x="0" y="10"/>
                  </a:moveTo>
                  <a:lnTo>
                    <a:pt x="3" y="10"/>
                  </a:lnTo>
                  <a:lnTo>
                    <a:pt x="7" y="3"/>
                  </a:lnTo>
                  <a:lnTo>
                    <a:pt x="0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5"/>
            <p:cNvSpPr/>
            <p:nvPr/>
          </p:nvSpPr>
          <p:spPr>
            <a:xfrm>
              <a:off x="686" y="3629"/>
              <a:ext cx="31" cy="17"/>
            </a:xfrm>
            <a:custGeom>
              <a:rect b="b" l="l" r="r" t="t"/>
              <a:pathLst>
                <a:path extrusionOk="0" h="17" w="31">
                  <a:moveTo>
                    <a:pt x="7" y="0"/>
                  </a:moveTo>
                  <a:lnTo>
                    <a:pt x="0" y="10"/>
                  </a:lnTo>
                  <a:lnTo>
                    <a:pt x="31" y="17"/>
                  </a:lnTo>
                  <a:lnTo>
                    <a:pt x="31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5"/>
            <p:cNvSpPr/>
            <p:nvPr/>
          </p:nvSpPr>
          <p:spPr>
            <a:xfrm>
              <a:off x="686" y="3629"/>
              <a:ext cx="31" cy="17"/>
            </a:xfrm>
            <a:custGeom>
              <a:rect b="b" l="l" r="r" t="t"/>
              <a:pathLst>
                <a:path extrusionOk="0" h="17" w="31">
                  <a:moveTo>
                    <a:pt x="7" y="0"/>
                  </a:moveTo>
                  <a:lnTo>
                    <a:pt x="0" y="10"/>
                  </a:lnTo>
                  <a:lnTo>
                    <a:pt x="31" y="17"/>
                  </a:lnTo>
                  <a:lnTo>
                    <a:pt x="31" y="7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65" name="Google Shape;1965;p45"/>
            <p:cNvCxnSpPr/>
            <p:nvPr/>
          </p:nvCxnSpPr>
          <p:spPr>
            <a:xfrm rot="10800000">
              <a:off x="693" y="3629"/>
              <a:ext cx="48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66" name="Google Shape;1966;p45"/>
            <p:cNvCxnSpPr/>
            <p:nvPr/>
          </p:nvCxnSpPr>
          <p:spPr>
            <a:xfrm flipH="1">
              <a:off x="686" y="3629"/>
              <a:ext cx="7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67" name="Google Shape;1967;p45"/>
            <p:cNvCxnSpPr/>
            <p:nvPr/>
          </p:nvCxnSpPr>
          <p:spPr>
            <a:xfrm>
              <a:off x="686" y="3639"/>
              <a:ext cx="52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68" name="Google Shape;1968;p45"/>
            <p:cNvCxnSpPr/>
            <p:nvPr/>
          </p:nvCxnSpPr>
          <p:spPr>
            <a:xfrm flipH="1" rot="10800000">
              <a:off x="738" y="3646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969" name="Google Shape;1969;p45"/>
            <p:cNvSpPr/>
            <p:nvPr/>
          </p:nvSpPr>
          <p:spPr>
            <a:xfrm>
              <a:off x="727" y="3650"/>
              <a:ext cx="11" cy="3"/>
            </a:xfrm>
            <a:custGeom>
              <a:rect b="b" l="l" r="r" t="t"/>
              <a:pathLst>
                <a:path extrusionOk="0" h="3" w="11">
                  <a:moveTo>
                    <a:pt x="0" y="3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5"/>
            <p:cNvSpPr/>
            <p:nvPr/>
          </p:nvSpPr>
          <p:spPr>
            <a:xfrm>
              <a:off x="727" y="3650"/>
              <a:ext cx="11" cy="3"/>
            </a:xfrm>
            <a:custGeom>
              <a:rect b="b" l="l" r="r" t="t"/>
              <a:pathLst>
                <a:path extrusionOk="0" h="3" w="11">
                  <a:moveTo>
                    <a:pt x="0" y="3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5"/>
            <p:cNvSpPr/>
            <p:nvPr/>
          </p:nvSpPr>
          <p:spPr>
            <a:xfrm>
              <a:off x="717" y="3646"/>
              <a:ext cx="17" cy="14"/>
            </a:xfrm>
            <a:custGeom>
              <a:rect b="b" l="l" r="r" t="t"/>
              <a:pathLst>
                <a:path extrusionOk="0" h="14" w="17">
                  <a:moveTo>
                    <a:pt x="0" y="14"/>
                  </a:moveTo>
                  <a:lnTo>
                    <a:pt x="10" y="7"/>
                  </a:lnTo>
                  <a:lnTo>
                    <a:pt x="17" y="4"/>
                  </a:lnTo>
                  <a:lnTo>
                    <a:pt x="1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5"/>
            <p:cNvSpPr/>
            <p:nvPr/>
          </p:nvSpPr>
          <p:spPr>
            <a:xfrm>
              <a:off x="717" y="3646"/>
              <a:ext cx="17" cy="14"/>
            </a:xfrm>
            <a:custGeom>
              <a:rect b="b" l="l" r="r" t="t"/>
              <a:pathLst>
                <a:path extrusionOk="0" h="14" w="17">
                  <a:moveTo>
                    <a:pt x="0" y="14"/>
                  </a:moveTo>
                  <a:lnTo>
                    <a:pt x="10" y="7"/>
                  </a:lnTo>
                  <a:lnTo>
                    <a:pt x="17" y="4"/>
                  </a:lnTo>
                  <a:lnTo>
                    <a:pt x="10" y="0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5"/>
            <p:cNvSpPr/>
            <p:nvPr/>
          </p:nvSpPr>
          <p:spPr>
            <a:xfrm>
              <a:off x="703" y="3646"/>
              <a:ext cx="24" cy="21"/>
            </a:xfrm>
            <a:custGeom>
              <a:rect b="b" l="l" r="r" t="t"/>
              <a:pathLst>
                <a:path extrusionOk="0" h="21" w="24">
                  <a:moveTo>
                    <a:pt x="0" y="21"/>
                  </a:moveTo>
                  <a:lnTo>
                    <a:pt x="14" y="14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45"/>
            <p:cNvSpPr/>
            <p:nvPr/>
          </p:nvSpPr>
          <p:spPr>
            <a:xfrm>
              <a:off x="703" y="3646"/>
              <a:ext cx="24" cy="21"/>
            </a:xfrm>
            <a:custGeom>
              <a:rect b="b" l="l" r="r" t="t"/>
              <a:pathLst>
                <a:path extrusionOk="0" h="21" w="24">
                  <a:moveTo>
                    <a:pt x="0" y="21"/>
                  </a:moveTo>
                  <a:lnTo>
                    <a:pt x="14" y="14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45"/>
            <p:cNvSpPr/>
            <p:nvPr/>
          </p:nvSpPr>
          <p:spPr>
            <a:xfrm>
              <a:off x="689" y="3646"/>
              <a:ext cx="31" cy="28"/>
            </a:xfrm>
            <a:custGeom>
              <a:rect b="b" l="l" r="r" t="t"/>
              <a:pathLst>
                <a:path extrusionOk="0" h="28" w="31">
                  <a:moveTo>
                    <a:pt x="0" y="28"/>
                  </a:moveTo>
                  <a:lnTo>
                    <a:pt x="14" y="21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45"/>
            <p:cNvSpPr/>
            <p:nvPr/>
          </p:nvSpPr>
          <p:spPr>
            <a:xfrm>
              <a:off x="689" y="3646"/>
              <a:ext cx="31" cy="28"/>
            </a:xfrm>
            <a:custGeom>
              <a:rect b="b" l="l" r="r" t="t"/>
              <a:pathLst>
                <a:path extrusionOk="0" h="28" w="31">
                  <a:moveTo>
                    <a:pt x="0" y="28"/>
                  </a:moveTo>
                  <a:lnTo>
                    <a:pt x="14" y="21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45"/>
            <p:cNvSpPr/>
            <p:nvPr/>
          </p:nvSpPr>
          <p:spPr>
            <a:xfrm>
              <a:off x="658" y="3639"/>
              <a:ext cx="59" cy="52"/>
            </a:xfrm>
            <a:custGeom>
              <a:rect b="b" l="l" r="r" t="t"/>
              <a:pathLst>
                <a:path extrusionOk="0" h="52" w="59">
                  <a:moveTo>
                    <a:pt x="28" y="0"/>
                  </a:moveTo>
                  <a:lnTo>
                    <a:pt x="0" y="52"/>
                  </a:lnTo>
                  <a:lnTo>
                    <a:pt x="31" y="35"/>
                  </a:lnTo>
                  <a:lnTo>
                    <a:pt x="59" y="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45"/>
            <p:cNvSpPr/>
            <p:nvPr/>
          </p:nvSpPr>
          <p:spPr>
            <a:xfrm>
              <a:off x="658" y="3639"/>
              <a:ext cx="59" cy="52"/>
            </a:xfrm>
            <a:custGeom>
              <a:rect b="b" l="l" r="r" t="t"/>
              <a:pathLst>
                <a:path extrusionOk="0" h="52" w="59">
                  <a:moveTo>
                    <a:pt x="28" y="0"/>
                  </a:moveTo>
                  <a:lnTo>
                    <a:pt x="0" y="52"/>
                  </a:lnTo>
                  <a:lnTo>
                    <a:pt x="31" y="35"/>
                  </a:lnTo>
                  <a:lnTo>
                    <a:pt x="59" y="7"/>
                  </a:lnTo>
                  <a:lnTo>
                    <a:pt x="28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79" name="Google Shape;1979;p45"/>
            <p:cNvCxnSpPr/>
            <p:nvPr/>
          </p:nvCxnSpPr>
          <p:spPr>
            <a:xfrm rot="10800000">
              <a:off x="686" y="3639"/>
              <a:ext cx="52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80" name="Google Shape;1980;p45"/>
            <p:cNvCxnSpPr/>
            <p:nvPr/>
          </p:nvCxnSpPr>
          <p:spPr>
            <a:xfrm flipH="1">
              <a:off x="658" y="3639"/>
              <a:ext cx="28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81" name="Google Shape;1981;p45"/>
            <p:cNvCxnSpPr/>
            <p:nvPr/>
          </p:nvCxnSpPr>
          <p:spPr>
            <a:xfrm flipH="1" rot="10800000">
              <a:off x="658" y="3650"/>
              <a:ext cx="80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982" name="Google Shape;1982;p45"/>
            <p:cNvSpPr/>
            <p:nvPr/>
          </p:nvSpPr>
          <p:spPr>
            <a:xfrm>
              <a:off x="700" y="3760"/>
              <a:ext cx="6" cy="1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45"/>
            <p:cNvSpPr/>
            <p:nvPr/>
          </p:nvSpPr>
          <p:spPr>
            <a:xfrm>
              <a:off x="700" y="3760"/>
              <a:ext cx="6" cy="1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45"/>
            <p:cNvSpPr/>
            <p:nvPr/>
          </p:nvSpPr>
          <p:spPr>
            <a:xfrm>
              <a:off x="658" y="3750"/>
              <a:ext cx="48" cy="21"/>
            </a:xfrm>
            <a:custGeom>
              <a:rect b="b" l="l" r="r" t="t"/>
              <a:pathLst>
                <a:path extrusionOk="0" h="21" w="48">
                  <a:moveTo>
                    <a:pt x="42" y="10"/>
                  </a:moveTo>
                  <a:lnTo>
                    <a:pt x="0" y="21"/>
                  </a:lnTo>
                  <a:lnTo>
                    <a:pt x="38" y="0"/>
                  </a:lnTo>
                  <a:lnTo>
                    <a:pt x="48" y="10"/>
                  </a:lnTo>
                  <a:lnTo>
                    <a:pt x="42" y="1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45"/>
            <p:cNvSpPr/>
            <p:nvPr/>
          </p:nvSpPr>
          <p:spPr>
            <a:xfrm>
              <a:off x="658" y="3750"/>
              <a:ext cx="48" cy="21"/>
            </a:xfrm>
            <a:custGeom>
              <a:rect b="b" l="l" r="r" t="t"/>
              <a:pathLst>
                <a:path extrusionOk="0" h="21" w="48">
                  <a:moveTo>
                    <a:pt x="42" y="10"/>
                  </a:moveTo>
                  <a:lnTo>
                    <a:pt x="0" y="21"/>
                  </a:lnTo>
                  <a:lnTo>
                    <a:pt x="38" y="0"/>
                  </a:lnTo>
                  <a:lnTo>
                    <a:pt x="48" y="10"/>
                  </a:lnTo>
                  <a:lnTo>
                    <a:pt x="42" y="1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45"/>
            <p:cNvSpPr/>
            <p:nvPr/>
          </p:nvSpPr>
          <p:spPr>
            <a:xfrm>
              <a:off x="620" y="3743"/>
              <a:ext cx="76" cy="35"/>
            </a:xfrm>
            <a:custGeom>
              <a:rect b="b" l="l" r="r" t="t"/>
              <a:pathLst>
                <a:path extrusionOk="0" h="35" w="76">
                  <a:moveTo>
                    <a:pt x="38" y="28"/>
                  </a:moveTo>
                  <a:lnTo>
                    <a:pt x="0" y="35"/>
                  </a:lnTo>
                  <a:lnTo>
                    <a:pt x="14" y="28"/>
                  </a:lnTo>
                  <a:lnTo>
                    <a:pt x="69" y="0"/>
                  </a:lnTo>
                  <a:lnTo>
                    <a:pt x="76" y="7"/>
                  </a:lnTo>
                  <a:lnTo>
                    <a:pt x="38" y="2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45"/>
            <p:cNvSpPr/>
            <p:nvPr/>
          </p:nvSpPr>
          <p:spPr>
            <a:xfrm>
              <a:off x="620" y="3743"/>
              <a:ext cx="76" cy="35"/>
            </a:xfrm>
            <a:custGeom>
              <a:rect b="b" l="l" r="r" t="t"/>
              <a:pathLst>
                <a:path extrusionOk="0" h="35" w="76">
                  <a:moveTo>
                    <a:pt x="38" y="28"/>
                  </a:moveTo>
                  <a:lnTo>
                    <a:pt x="0" y="35"/>
                  </a:lnTo>
                  <a:lnTo>
                    <a:pt x="14" y="28"/>
                  </a:lnTo>
                  <a:lnTo>
                    <a:pt x="69" y="0"/>
                  </a:lnTo>
                  <a:lnTo>
                    <a:pt x="76" y="7"/>
                  </a:lnTo>
                  <a:lnTo>
                    <a:pt x="38" y="2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45"/>
            <p:cNvSpPr/>
            <p:nvPr/>
          </p:nvSpPr>
          <p:spPr>
            <a:xfrm>
              <a:off x="634" y="3740"/>
              <a:ext cx="55" cy="31"/>
            </a:xfrm>
            <a:custGeom>
              <a:rect b="b" l="l" r="r" t="t"/>
              <a:pathLst>
                <a:path extrusionOk="0" h="31" w="55">
                  <a:moveTo>
                    <a:pt x="0" y="31"/>
                  </a:moveTo>
                  <a:lnTo>
                    <a:pt x="52" y="0"/>
                  </a:lnTo>
                  <a:lnTo>
                    <a:pt x="55" y="3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9" name="Google Shape;1989;p45"/>
          <p:cNvGrpSpPr/>
          <p:nvPr/>
        </p:nvGrpSpPr>
        <p:grpSpPr>
          <a:xfrm>
            <a:off x="495300" y="4394200"/>
            <a:ext cx="681037" cy="1603375"/>
            <a:chOff x="312" y="2768"/>
            <a:chExt cx="429" cy="1010"/>
          </a:xfrm>
        </p:grpSpPr>
        <p:sp>
          <p:nvSpPr>
            <p:cNvPr id="1990" name="Google Shape;1990;p45"/>
            <p:cNvSpPr/>
            <p:nvPr/>
          </p:nvSpPr>
          <p:spPr>
            <a:xfrm>
              <a:off x="634" y="3740"/>
              <a:ext cx="55" cy="31"/>
            </a:xfrm>
            <a:custGeom>
              <a:rect b="b" l="l" r="r" t="t"/>
              <a:pathLst>
                <a:path extrusionOk="0" h="31" w="55">
                  <a:moveTo>
                    <a:pt x="0" y="31"/>
                  </a:moveTo>
                  <a:lnTo>
                    <a:pt x="52" y="0"/>
                  </a:lnTo>
                  <a:lnTo>
                    <a:pt x="55" y="3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91" name="Google Shape;1991;p45"/>
            <p:cNvCxnSpPr/>
            <p:nvPr/>
          </p:nvCxnSpPr>
          <p:spPr>
            <a:xfrm>
              <a:off x="686" y="3740"/>
              <a:ext cx="20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92" name="Google Shape;1992;p45"/>
            <p:cNvCxnSpPr/>
            <p:nvPr/>
          </p:nvCxnSpPr>
          <p:spPr>
            <a:xfrm flipH="1">
              <a:off x="620" y="3760"/>
              <a:ext cx="86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993" name="Google Shape;1993;p45"/>
            <p:cNvCxnSpPr/>
            <p:nvPr/>
          </p:nvCxnSpPr>
          <p:spPr>
            <a:xfrm flipH="1" rot="10800000">
              <a:off x="620" y="3740"/>
              <a:ext cx="66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994" name="Google Shape;1994;p45"/>
            <p:cNvSpPr/>
            <p:nvPr/>
          </p:nvSpPr>
          <p:spPr>
            <a:xfrm>
              <a:off x="734" y="3650"/>
              <a:ext cx="7" cy="20"/>
            </a:xfrm>
            <a:custGeom>
              <a:rect b="b" l="l" r="r" t="t"/>
              <a:pathLst>
                <a:path extrusionOk="0" h="20" w="7">
                  <a:moveTo>
                    <a:pt x="7" y="3"/>
                  </a:moveTo>
                  <a:lnTo>
                    <a:pt x="7" y="0"/>
                  </a:lnTo>
                  <a:lnTo>
                    <a:pt x="0" y="20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45"/>
            <p:cNvSpPr/>
            <p:nvPr/>
          </p:nvSpPr>
          <p:spPr>
            <a:xfrm>
              <a:off x="734" y="3650"/>
              <a:ext cx="7" cy="20"/>
            </a:xfrm>
            <a:custGeom>
              <a:rect b="b" l="l" r="r" t="t"/>
              <a:pathLst>
                <a:path extrusionOk="0" h="20" w="7">
                  <a:moveTo>
                    <a:pt x="7" y="3"/>
                  </a:moveTo>
                  <a:lnTo>
                    <a:pt x="7" y="0"/>
                  </a:lnTo>
                  <a:lnTo>
                    <a:pt x="0" y="20"/>
                  </a:lnTo>
                  <a:lnTo>
                    <a:pt x="7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45"/>
            <p:cNvSpPr/>
            <p:nvPr/>
          </p:nvSpPr>
          <p:spPr>
            <a:xfrm>
              <a:off x="706" y="3650"/>
              <a:ext cx="35" cy="110"/>
            </a:xfrm>
            <a:custGeom>
              <a:rect b="b" l="l" r="r" t="t"/>
              <a:pathLst>
                <a:path extrusionOk="0" h="110" w="35">
                  <a:moveTo>
                    <a:pt x="35" y="0"/>
                  </a:moveTo>
                  <a:lnTo>
                    <a:pt x="32" y="0"/>
                  </a:lnTo>
                  <a:lnTo>
                    <a:pt x="21" y="20"/>
                  </a:lnTo>
                  <a:lnTo>
                    <a:pt x="0" y="110"/>
                  </a:lnTo>
                  <a:lnTo>
                    <a:pt x="28" y="2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45"/>
            <p:cNvSpPr/>
            <p:nvPr/>
          </p:nvSpPr>
          <p:spPr>
            <a:xfrm>
              <a:off x="706" y="3650"/>
              <a:ext cx="35" cy="110"/>
            </a:xfrm>
            <a:custGeom>
              <a:rect b="b" l="l" r="r" t="t"/>
              <a:pathLst>
                <a:path extrusionOk="0" h="110" w="35">
                  <a:moveTo>
                    <a:pt x="35" y="0"/>
                  </a:moveTo>
                  <a:lnTo>
                    <a:pt x="32" y="0"/>
                  </a:lnTo>
                  <a:lnTo>
                    <a:pt x="21" y="20"/>
                  </a:lnTo>
                  <a:lnTo>
                    <a:pt x="0" y="110"/>
                  </a:lnTo>
                  <a:lnTo>
                    <a:pt x="28" y="20"/>
                  </a:lnTo>
                  <a:lnTo>
                    <a:pt x="35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45"/>
            <p:cNvSpPr/>
            <p:nvPr/>
          </p:nvSpPr>
          <p:spPr>
            <a:xfrm>
              <a:off x="696" y="3670"/>
              <a:ext cx="31" cy="90"/>
            </a:xfrm>
            <a:custGeom>
              <a:rect b="b" l="l" r="r" t="t"/>
              <a:pathLst>
                <a:path extrusionOk="0" h="90" w="31">
                  <a:moveTo>
                    <a:pt x="31" y="0"/>
                  </a:moveTo>
                  <a:lnTo>
                    <a:pt x="14" y="28"/>
                  </a:lnTo>
                  <a:lnTo>
                    <a:pt x="0" y="80"/>
                  </a:lnTo>
                  <a:lnTo>
                    <a:pt x="10" y="9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45"/>
            <p:cNvSpPr/>
            <p:nvPr/>
          </p:nvSpPr>
          <p:spPr>
            <a:xfrm>
              <a:off x="696" y="3670"/>
              <a:ext cx="31" cy="90"/>
            </a:xfrm>
            <a:custGeom>
              <a:rect b="b" l="l" r="r" t="t"/>
              <a:pathLst>
                <a:path extrusionOk="0" h="90" w="31">
                  <a:moveTo>
                    <a:pt x="31" y="0"/>
                  </a:moveTo>
                  <a:lnTo>
                    <a:pt x="14" y="28"/>
                  </a:lnTo>
                  <a:lnTo>
                    <a:pt x="0" y="80"/>
                  </a:lnTo>
                  <a:lnTo>
                    <a:pt x="10" y="90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45"/>
            <p:cNvSpPr/>
            <p:nvPr/>
          </p:nvSpPr>
          <p:spPr>
            <a:xfrm>
              <a:off x="689" y="3698"/>
              <a:ext cx="21" cy="52"/>
            </a:xfrm>
            <a:custGeom>
              <a:rect b="b" l="l" r="r" t="t"/>
              <a:pathLst>
                <a:path extrusionOk="0" h="52" w="21">
                  <a:moveTo>
                    <a:pt x="21" y="0"/>
                  </a:moveTo>
                  <a:lnTo>
                    <a:pt x="4" y="28"/>
                  </a:lnTo>
                  <a:lnTo>
                    <a:pt x="0" y="45"/>
                  </a:lnTo>
                  <a:lnTo>
                    <a:pt x="7" y="5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5"/>
            <p:cNvSpPr/>
            <p:nvPr/>
          </p:nvSpPr>
          <p:spPr>
            <a:xfrm>
              <a:off x="689" y="3698"/>
              <a:ext cx="21" cy="52"/>
            </a:xfrm>
            <a:custGeom>
              <a:rect b="b" l="l" r="r" t="t"/>
              <a:pathLst>
                <a:path extrusionOk="0" h="52" w="21">
                  <a:moveTo>
                    <a:pt x="21" y="0"/>
                  </a:moveTo>
                  <a:lnTo>
                    <a:pt x="4" y="28"/>
                  </a:lnTo>
                  <a:lnTo>
                    <a:pt x="0" y="45"/>
                  </a:lnTo>
                  <a:lnTo>
                    <a:pt x="7" y="52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5"/>
            <p:cNvSpPr/>
            <p:nvPr/>
          </p:nvSpPr>
          <p:spPr>
            <a:xfrm>
              <a:off x="686" y="3726"/>
              <a:ext cx="7" cy="17"/>
            </a:xfrm>
            <a:custGeom>
              <a:rect b="b" l="l" r="r" t="t"/>
              <a:pathLst>
                <a:path extrusionOk="0" h="17" w="7">
                  <a:moveTo>
                    <a:pt x="7" y="0"/>
                  </a:moveTo>
                  <a:lnTo>
                    <a:pt x="0" y="14"/>
                  </a:lnTo>
                  <a:lnTo>
                    <a:pt x="3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5"/>
            <p:cNvSpPr/>
            <p:nvPr/>
          </p:nvSpPr>
          <p:spPr>
            <a:xfrm>
              <a:off x="686" y="3726"/>
              <a:ext cx="7" cy="17"/>
            </a:xfrm>
            <a:custGeom>
              <a:rect b="b" l="l" r="r" t="t"/>
              <a:pathLst>
                <a:path extrusionOk="0" h="17" w="7">
                  <a:moveTo>
                    <a:pt x="7" y="0"/>
                  </a:moveTo>
                  <a:lnTo>
                    <a:pt x="0" y="14"/>
                  </a:lnTo>
                  <a:lnTo>
                    <a:pt x="3" y="17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04" name="Google Shape;2004;p45"/>
            <p:cNvCxnSpPr/>
            <p:nvPr/>
          </p:nvCxnSpPr>
          <p:spPr>
            <a:xfrm flipH="1" rot="10800000">
              <a:off x="706" y="3653"/>
              <a:ext cx="35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05" name="Google Shape;2005;p45"/>
            <p:cNvCxnSpPr/>
            <p:nvPr/>
          </p:nvCxnSpPr>
          <p:spPr>
            <a:xfrm rot="10800000">
              <a:off x="738" y="3650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06" name="Google Shape;2006;p45"/>
            <p:cNvCxnSpPr/>
            <p:nvPr/>
          </p:nvCxnSpPr>
          <p:spPr>
            <a:xfrm flipH="1">
              <a:off x="686" y="3650"/>
              <a:ext cx="52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07" name="Google Shape;2007;p45"/>
            <p:cNvCxnSpPr/>
            <p:nvPr/>
          </p:nvCxnSpPr>
          <p:spPr>
            <a:xfrm>
              <a:off x="686" y="3740"/>
              <a:ext cx="20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08" name="Google Shape;2008;p45"/>
            <p:cNvSpPr/>
            <p:nvPr/>
          </p:nvSpPr>
          <p:spPr>
            <a:xfrm>
              <a:off x="727" y="3650"/>
              <a:ext cx="11" cy="20"/>
            </a:xfrm>
            <a:custGeom>
              <a:rect b="b" l="l" r="r" t="t"/>
              <a:pathLst>
                <a:path extrusionOk="0" h="20" w="11">
                  <a:moveTo>
                    <a:pt x="0" y="20"/>
                  </a:moveTo>
                  <a:lnTo>
                    <a:pt x="11" y="0"/>
                  </a:lnTo>
                  <a:lnTo>
                    <a:pt x="0" y="3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5"/>
            <p:cNvSpPr/>
            <p:nvPr/>
          </p:nvSpPr>
          <p:spPr>
            <a:xfrm>
              <a:off x="727" y="3650"/>
              <a:ext cx="11" cy="20"/>
            </a:xfrm>
            <a:custGeom>
              <a:rect b="b" l="l" r="r" t="t"/>
              <a:pathLst>
                <a:path extrusionOk="0" h="20" w="11">
                  <a:moveTo>
                    <a:pt x="0" y="20"/>
                  </a:moveTo>
                  <a:lnTo>
                    <a:pt x="11" y="0"/>
                  </a:lnTo>
                  <a:lnTo>
                    <a:pt x="0" y="3"/>
                  </a:lnTo>
                  <a:lnTo>
                    <a:pt x="0" y="2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5"/>
            <p:cNvSpPr/>
            <p:nvPr/>
          </p:nvSpPr>
          <p:spPr>
            <a:xfrm>
              <a:off x="710" y="3653"/>
              <a:ext cx="17" cy="45"/>
            </a:xfrm>
            <a:custGeom>
              <a:rect b="b" l="l" r="r" t="t"/>
              <a:pathLst>
                <a:path extrusionOk="0" h="45" w="17">
                  <a:moveTo>
                    <a:pt x="0" y="45"/>
                  </a:moveTo>
                  <a:lnTo>
                    <a:pt x="17" y="17"/>
                  </a:lnTo>
                  <a:lnTo>
                    <a:pt x="17" y="0"/>
                  </a:lnTo>
                  <a:lnTo>
                    <a:pt x="7" y="7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5"/>
            <p:cNvSpPr/>
            <p:nvPr/>
          </p:nvSpPr>
          <p:spPr>
            <a:xfrm>
              <a:off x="710" y="3653"/>
              <a:ext cx="17" cy="45"/>
            </a:xfrm>
            <a:custGeom>
              <a:rect b="b" l="l" r="r" t="t"/>
              <a:pathLst>
                <a:path extrusionOk="0" h="45" w="17">
                  <a:moveTo>
                    <a:pt x="0" y="45"/>
                  </a:moveTo>
                  <a:lnTo>
                    <a:pt x="17" y="17"/>
                  </a:lnTo>
                  <a:lnTo>
                    <a:pt x="17" y="0"/>
                  </a:lnTo>
                  <a:lnTo>
                    <a:pt x="7" y="7"/>
                  </a:lnTo>
                  <a:lnTo>
                    <a:pt x="0" y="45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5"/>
            <p:cNvSpPr/>
            <p:nvPr/>
          </p:nvSpPr>
          <p:spPr>
            <a:xfrm>
              <a:off x="693" y="3660"/>
              <a:ext cx="24" cy="66"/>
            </a:xfrm>
            <a:custGeom>
              <a:rect b="b" l="l" r="r" t="t"/>
              <a:pathLst>
                <a:path extrusionOk="0" h="66" w="24">
                  <a:moveTo>
                    <a:pt x="0" y="66"/>
                  </a:moveTo>
                  <a:lnTo>
                    <a:pt x="17" y="38"/>
                  </a:lnTo>
                  <a:lnTo>
                    <a:pt x="24" y="0"/>
                  </a:lnTo>
                  <a:lnTo>
                    <a:pt x="10" y="7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5"/>
            <p:cNvSpPr/>
            <p:nvPr/>
          </p:nvSpPr>
          <p:spPr>
            <a:xfrm>
              <a:off x="693" y="3660"/>
              <a:ext cx="24" cy="66"/>
            </a:xfrm>
            <a:custGeom>
              <a:rect b="b" l="l" r="r" t="t"/>
              <a:pathLst>
                <a:path extrusionOk="0" h="66" w="24">
                  <a:moveTo>
                    <a:pt x="0" y="66"/>
                  </a:moveTo>
                  <a:lnTo>
                    <a:pt x="17" y="38"/>
                  </a:lnTo>
                  <a:lnTo>
                    <a:pt x="24" y="0"/>
                  </a:lnTo>
                  <a:lnTo>
                    <a:pt x="10" y="7"/>
                  </a:lnTo>
                  <a:lnTo>
                    <a:pt x="0" y="66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5"/>
            <p:cNvSpPr/>
            <p:nvPr/>
          </p:nvSpPr>
          <p:spPr>
            <a:xfrm>
              <a:off x="682" y="3667"/>
              <a:ext cx="21" cy="73"/>
            </a:xfrm>
            <a:custGeom>
              <a:rect b="b" l="l" r="r" t="t"/>
              <a:pathLst>
                <a:path extrusionOk="0" h="73" w="21">
                  <a:moveTo>
                    <a:pt x="0" y="62"/>
                  </a:moveTo>
                  <a:lnTo>
                    <a:pt x="4" y="73"/>
                  </a:lnTo>
                  <a:lnTo>
                    <a:pt x="11" y="59"/>
                  </a:lnTo>
                  <a:lnTo>
                    <a:pt x="21" y="0"/>
                  </a:lnTo>
                  <a:lnTo>
                    <a:pt x="7" y="7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5"/>
            <p:cNvSpPr/>
            <p:nvPr/>
          </p:nvSpPr>
          <p:spPr>
            <a:xfrm>
              <a:off x="682" y="3667"/>
              <a:ext cx="21" cy="73"/>
            </a:xfrm>
            <a:custGeom>
              <a:rect b="b" l="l" r="r" t="t"/>
              <a:pathLst>
                <a:path extrusionOk="0" h="73" w="21">
                  <a:moveTo>
                    <a:pt x="0" y="62"/>
                  </a:moveTo>
                  <a:lnTo>
                    <a:pt x="4" y="73"/>
                  </a:lnTo>
                  <a:lnTo>
                    <a:pt x="11" y="59"/>
                  </a:lnTo>
                  <a:lnTo>
                    <a:pt x="21" y="0"/>
                  </a:lnTo>
                  <a:lnTo>
                    <a:pt x="7" y="7"/>
                  </a:lnTo>
                  <a:lnTo>
                    <a:pt x="0" y="62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658" y="3674"/>
              <a:ext cx="31" cy="55"/>
            </a:xfrm>
            <a:custGeom>
              <a:rect b="b" l="l" r="r" t="t"/>
              <a:pathLst>
                <a:path extrusionOk="0" h="55" w="31">
                  <a:moveTo>
                    <a:pt x="0" y="17"/>
                  </a:moveTo>
                  <a:lnTo>
                    <a:pt x="24" y="55"/>
                  </a:lnTo>
                  <a:lnTo>
                    <a:pt x="3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658" y="3674"/>
              <a:ext cx="31" cy="55"/>
            </a:xfrm>
            <a:custGeom>
              <a:rect b="b" l="l" r="r" t="t"/>
              <a:pathLst>
                <a:path extrusionOk="0" h="55" w="31">
                  <a:moveTo>
                    <a:pt x="0" y="17"/>
                  </a:moveTo>
                  <a:lnTo>
                    <a:pt x="24" y="55"/>
                  </a:lnTo>
                  <a:lnTo>
                    <a:pt x="31" y="0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18" name="Google Shape;2018;p45"/>
            <p:cNvCxnSpPr/>
            <p:nvPr/>
          </p:nvCxnSpPr>
          <p:spPr>
            <a:xfrm flipH="1">
              <a:off x="658" y="3650"/>
              <a:ext cx="80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19" name="Google Shape;2019;p45"/>
            <p:cNvCxnSpPr/>
            <p:nvPr/>
          </p:nvCxnSpPr>
          <p:spPr>
            <a:xfrm>
              <a:off x="658" y="3691"/>
              <a:ext cx="28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20" name="Google Shape;2020;p45"/>
            <p:cNvCxnSpPr/>
            <p:nvPr/>
          </p:nvCxnSpPr>
          <p:spPr>
            <a:xfrm flipH="1" rot="10800000">
              <a:off x="686" y="3650"/>
              <a:ext cx="52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21" name="Google Shape;2021;p45"/>
            <p:cNvSpPr/>
            <p:nvPr/>
          </p:nvSpPr>
          <p:spPr>
            <a:xfrm>
              <a:off x="523" y="2931"/>
              <a:ext cx="4" cy="3"/>
            </a:xfrm>
            <a:custGeom>
              <a:rect b="b" l="l" r="r" t="t"/>
              <a:pathLst>
                <a:path extrusionOk="0" h="3" w="4">
                  <a:moveTo>
                    <a:pt x="4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523" y="2931"/>
              <a:ext cx="4" cy="3"/>
            </a:xfrm>
            <a:custGeom>
              <a:rect b="b" l="l" r="r" t="t"/>
              <a:pathLst>
                <a:path extrusionOk="0" h="3" w="4">
                  <a:moveTo>
                    <a:pt x="4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23" name="Google Shape;2023;p45"/>
            <p:cNvCxnSpPr/>
            <p:nvPr/>
          </p:nvCxnSpPr>
          <p:spPr>
            <a:xfrm>
              <a:off x="523" y="2931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24" name="Google Shape;2024;p45"/>
            <p:cNvCxnSpPr/>
            <p:nvPr/>
          </p:nvCxnSpPr>
          <p:spPr>
            <a:xfrm flipH="1" rot="10800000">
              <a:off x="527" y="2931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25" name="Google Shape;2025;p45"/>
            <p:cNvCxnSpPr/>
            <p:nvPr/>
          </p:nvCxnSpPr>
          <p:spPr>
            <a:xfrm flipH="1">
              <a:off x="523" y="2931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26" name="Google Shape;2026;p45"/>
            <p:cNvSpPr/>
            <p:nvPr/>
          </p:nvSpPr>
          <p:spPr>
            <a:xfrm>
              <a:off x="323" y="2824"/>
              <a:ext cx="24" cy="3"/>
            </a:xfrm>
            <a:custGeom>
              <a:rect b="b" l="l" r="r" t="t"/>
              <a:pathLst>
                <a:path extrusionOk="0" h="3" w="24">
                  <a:moveTo>
                    <a:pt x="24" y="3"/>
                  </a:moveTo>
                  <a:lnTo>
                    <a:pt x="21" y="0"/>
                  </a:lnTo>
                  <a:lnTo>
                    <a:pt x="0" y="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323" y="2824"/>
              <a:ext cx="24" cy="3"/>
            </a:xfrm>
            <a:custGeom>
              <a:rect b="b" l="l" r="r" t="t"/>
              <a:pathLst>
                <a:path extrusionOk="0" h="3" w="24">
                  <a:moveTo>
                    <a:pt x="24" y="3"/>
                  </a:moveTo>
                  <a:lnTo>
                    <a:pt x="21" y="0"/>
                  </a:lnTo>
                  <a:lnTo>
                    <a:pt x="0" y="3"/>
                  </a:lnTo>
                  <a:lnTo>
                    <a:pt x="24" y="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312" y="2827"/>
              <a:ext cx="45" cy="14"/>
            </a:xfrm>
            <a:custGeom>
              <a:rect b="b" l="l" r="r" t="t"/>
              <a:pathLst>
                <a:path extrusionOk="0" h="14" w="45">
                  <a:moveTo>
                    <a:pt x="0" y="4"/>
                  </a:moveTo>
                  <a:lnTo>
                    <a:pt x="32" y="14"/>
                  </a:lnTo>
                  <a:lnTo>
                    <a:pt x="45" y="14"/>
                  </a:lnTo>
                  <a:lnTo>
                    <a:pt x="35" y="0"/>
                  </a:lnTo>
                  <a:lnTo>
                    <a:pt x="1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312" y="2827"/>
              <a:ext cx="45" cy="14"/>
            </a:xfrm>
            <a:custGeom>
              <a:rect b="b" l="l" r="r" t="t"/>
              <a:pathLst>
                <a:path extrusionOk="0" h="14" w="45">
                  <a:moveTo>
                    <a:pt x="0" y="4"/>
                  </a:moveTo>
                  <a:lnTo>
                    <a:pt x="32" y="14"/>
                  </a:lnTo>
                  <a:lnTo>
                    <a:pt x="45" y="14"/>
                  </a:lnTo>
                  <a:lnTo>
                    <a:pt x="35" y="0"/>
                  </a:lnTo>
                  <a:lnTo>
                    <a:pt x="11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344" y="2841"/>
              <a:ext cx="20" cy="10"/>
            </a:xfrm>
            <a:custGeom>
              <a:rect b="b" l="l" r="r" t="t"/>
              <a:pathLst>
                <a:path extrusionOk="0" h="10" w="20">
                  <a:moveTo>
                    <a:pt x="0" y="0"/>
                  </a:moveTo>
                  <a:lnTo>
                    <a:pt x="20" y="1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5"/>
            <p:cNvSpPr/>
            <p:nvPr/>
          </p:nvSpPr>
          <p:spPr>
            <a:xfrm>
              <a:off x="344" y="2841"/>
              <a:ext cx="20" cy="10"/>
            </a:xfrm>
            <a:custGeom>
              <a:rect b="b" l="l" r="r" t="t"/>
              <a:pathLst>
                <a:path extrusionOk="0" h="10" w="20">
                  <a:moveTo>
                    <a:pt x="0" y="0"/>
                  </a:moveTo>
                  <a:lnTo>
                    <a:pt x="20" y="10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2" name="Google Shape;2032;p45"/>
            <p:cNvCxnSpPr/>
            <p:nvPr/>
          </p:nvCxnSpPr>
          <p:spPr>
            <a:xfrm flipH="1">
              <a:off x="312" y="2824"/>
              <a:ext cx="32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33" name="Google Shape;2033;p45"/>
            <p:cNvCxnSpPr/>
            <p:nvPr/>
          </p:nvCxnSpPr>
          <p:spPr>
            <a:xfrm>
              <a:off x="312" y="2831"/>
              <a:ext cx="52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34" name="Google Shape;2034;p45"/>
            <p:cNvCxnSpPr/>
            <p:nvPr/>
          </p:nvCxnSpPr>
          <p:spPr>
            <a:xfrm rot="10800000">
              <a:off x="344" y="2824"/>
              <a:ext cx="20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35" name="Google Shape;2035;p45"/>
            <p:cNvSpPr txBox="1"/>
            <p:nvPr/>
          </p:nvSpPr>
          <p:spPr>
            <a:xfrm>
              <a:off x="513" y="2858"/>
              <a:ext cx="3" cy="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513" y="2858"/>
              <a:ext cx="3" cy="1"/>
            </a:xfrm>
            <a:custGeom>
              <a:rect b="b" l="l" r="r" t="t"/>
              <a:pathLst>
                <a:path extrusionOk="0" h="1"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45"/>
            <p:cNvSpPr/>
            <p:nvPr/>
          </p:nvSpPr>
          <p:spPr>
            <a:xfrm>
              <a:off x="509" y="2858"/>
              <a:ext cx="7" cy="11"/>
            </a:xfrm>
            <a:custGeom>
              <a:rect b="b" l="l" r="r" t="t"/>
              <a:pathLst>
                <a:path extrusionOk="0" h="11" w="7">
                  <a:moveTo>
                    <a:pt x="0" y="4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1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509" y="2858"/>
              <a:ext cx="7" cy="11"/>
            </a:xfrm>
            <a:custGeom>
              <a:rect b="b" l="l" r="r" t="t"/>
              <a:pathLst>
                <a:path extrusionOk="0" h="11" w="7">
                  <a:moveTo>
                    <a:pt x="0" y="4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11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503" y="2862"/>
              <a:ext cx="17" cy="17"/>
            </a:xfrm>
            <a:custGeom>
              <a:rect b="b" l="l" r="r" t="t"/>
              <a:pathLst>
                <a:path extrusionOk="0" h="17" w="17">
                  <a:moveTo>
                    <a:pt x="0" y="3"/>
                  </a:moveTo>
                  <a:lnTo>
                    <a:pt x="6" y="0"/>
                  </a:lnTo>
                  <a:lnTo>
                    <a:pt x="13" y="7"/>
                  </a:lnTo>
                  <a:lnTo>
                    <a:pt x="17" y="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503" y="2862"/>
              <a:ext cx="17" cy="17"/>
            </a:xfrm>
            <a:custGeom>
              <a:rect b="b" l="l" r="r" t="t"/>
              <a:pathLst>
                <a:path extrusionOk="0" h="17" w="17">
                  <a:moveTo>
                    <a:pt x="0" y="3"/>
                  </a:moveTo>
                  <a:lnTo>
                    <a:pt x="6" y="0"/>
                  </a:lnTo>
                  <a:lnTo>
                    <a:pt x="13" y="7"/>
                  </a:lnTo>
                  <a:lnTo>
                    <a:pt x="17" y="17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45"/>
            <p:cNvSpPr/>
            <p:nvPr/>
          </p:nvSpPr>
          <p:spPr>
            <a:xfrm>
              <a:off x="496" y="2865"/>
              <a:ext cx="24" cy="24"/>
            </a:xfrm>
            <a:custGeom>
              <a:rect b="b" l="l" r="r" t="t"/>
              <a:pathLst>
                <a:path extrusionOk="0" h="24" w="24">
                  <a:moveTo>
                    <a:pt x="0" y="7"/>
                  </a:moveTo>
                  <a:lnTo>
                    <a:pt x="7" y="0"/>
                  </a:lnTo>
                  <a:lnTo>
                    <a:pt x="24" y="14"/>
                  </a:lnTo>
                  <a:lnTo>
                    <a:pt x="24" y="2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45"/>
            <p:cNvSpPr/>
            <p:nvPr/>
          </p:nvSpPr>
          <p:spPr>
            <a:xfrm>
              <a:off x="496" y="2865"/>
              <a:ext cx="24" cy="24"/>
            </a:xfrm>
            <a:custGeom>
              <a:rect b="b" l="l" r="r" t="t"/>
              <a:pathLst>
                <a:path extrusionOk="0" h="24" w="24">
                  <a:moveTo>
                    <a:pt x="0" y="7"/>
                  </a:moveTo>
                  <a:lnTo>
                    <a:pt x="7" y="0"/>
                  </a:lnTo>
                  <a:lnTo>
                    <a:pt x="24" y="14"/>
                  </a:lnTo>
                  <a:lnTo>
                    <a:pt x="24" y="24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45"/>
            <p:cNvSpPr/>
            <p:nvPr/>
          </p:nvSpPr>
          <p:spPr>
            <a:xfrm>
              <a:off x="489" y="2872"/>
              <a:ext cx="31" cy="28"/>
            </a:xfrm>
            <a:custGeom>
              <a:rect b="b" l="l" r="r" t="t"/>
              <a:pathLst>
                <a:path extrusionOk="0" h="28" w="31">
                  <a:moveTo>
                    <a:pt x="0" y="3"/>
                  </a:moveTo>
                  <a:lnTo>
                    <a:pt x="7" y="0"/>
                  </a:lnTo>
                  <a:lnTo>
                    <a:pt x="31" y="17"/>
                  </a:lnTo>
                  <a:lnTo>
                    <a:pt x="31" y="2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489" y="2872"/>
              <a:ext cx="31" cy="28"/>
            </a:xfrm>
            <a:custGeom>
              <a:rect b="b" l="l" r="r" t="t"/>
              <a:pathLst>
                <a:path extrusionOk="0" h="28" w="31">
                  <a:moveTo>
                    <a:pt x="0" y="3"/>
                  </a:moveTo>
                  <a:lnTo>
                    <a:pt x="7" y="0"/>
                  </a:lnTo>
                  <a:lnTo>
                    <a:pt x="31" y="17"/>
                  </a:lnTo>
                  <a:lnTo>
                    <a:pt x="31" y="28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458" y="2875"/>
              <a:ext cx="65" cy="56"/>
            </a:xfrm>
            <a:custGeom>
              <a:rect b="b" l="l" r="r" t="t"/>
              <a:pathLst>
                <a:path extrusionOk="0" h="56" w="65">
                  <a:moveTo>
                    <a:pt x="65" y="56"/>
                  </a:moveTo>
                  <a:lnTo>
                    <a:pt x="0" y="21"/>
                  </a:lnTo>
                  <a:lnTo>
                    <a:pt x="31" y="0"/>
                  </a:lnTo>
                  <a:lnTo>
                    <a:pt x="62" y="25"/>
                  </a:lnTo>
                  <a:lnTo>
                    <a:pt x="65" y="56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458" y="2875"/>
              <a:ext cx="65" cy="56"/>
            </a:xfrm>
            <a:custGeom>
              <a:rect b="b" l="l" r="r" t="t"/>
              <a:pathLst>
                <a:path extrusionOk="0" h="56" w="65">
                  <a:moveTo>
                    <a:pt x="65" y="56"/>
                  </a:moveTo>
                  <a:lnTo>
                    <a:pt x="0" y="21"/>
                  </a:lnTo>
                  <a:lnTo>
                    <a:pt x="31" y="0"/>
                  </a:lnTo>
                  <a:lnTo>
                    <a:pt x="62" y="25"/>
                  </a:lnTo>
                  <a:lnTo>
                    <a:pt x="65" y="56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7" name="Google Shape;2047;p45"/>
            <p:cNvCxnSpPr/>
            <p:nvPr/>
          </p:nvCxnSpPr>
          <p:spPr>
            <a:xfrm>
              <a:off x="516" y="2858"/>
              <a:ext cx="7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48" name="Google Shape;2048;p45"/>
            <p:cNvCxnSpPr/>
            <p:nvPr/>
          </p:nvCxnSpPr>
          <p:spPr>
            <a:xfrm rot="10800000">
              <a:off x="458" y="2896"/>
              <a:ext cx="65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49" name="Google Shape;2049;p45"/>
            <p:cNvCxnSpPr/>
            <p:nvPr/>
          </p:nvCxnSpPr>
          <p:spPr>
            <a:xfrm flipH="1" rot="10800000">
              <a:off x="458" y="2858"/>
              <a:ext cx="58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50" name="Google Shape;2050;p45"/>
            <p:cNvSpPr/>
            <p:nvPr/>
          </p:nvSpPr>
          <p:spPr>
            <a:xfrm>
              <a:off x="447" y="2889"/>
              <a:ext cx="11" cy="7"/>
            </a:xfrm>
            <a:custGeom>
              <a:rect b="b" l="l" r="r" t="t"/>
              <a:pathLst>
                <a:path extrusionOk="0" h="7" w="11">
                  <a:moveTo>
                    <a:pt x="0" y="0"/>
                  </a:moveTo>
                  <a:lnTo>
                    <a:pt x="11" y="7"/>
                  </a:ln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447" y="2889"/>
              <a:ext cx="11" cy="7"/>
            </a:xfrm>
            <a:custGeom>
              <a:rect b="b" l="l" r="r" t="t"/>
              <a:pathLst>
                <a:path extrusionOk="0" h="7" w="11">
                  <a:moveTo>
                    <a:pt x="0" y="0"/>
                  </a:moveTo>
                  <a:lnTo>
                    <a:pt x="11" y="7"/>
                  </a:lnTo>
                  <a:lnTo>
                    <a:pt x="11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2" name="Google Shape;2052;p45"/>
            <p:cNvCxnSpPr/>
            <p:nvPr/>
          </p:nvCxnSpPr>
          <p:spPr>
            <a:xfrm rot="10800000">
              <a:off x="447" y="2889"/>
              <a:ext cx="1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53" name="Google Shape;2053;p45"/>
            <p:cNvCxnSpPr/>
            <p:nvPr/>
          </p:nvCxnSpPr>
          <p:spPr>
            <a:xfrm>
              <a:off x="447" y="2889"/>
              <a:ext cx="1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54" name="Google Shape;2054;p45"/>
            <p:cNvCxnSpPr/>
            <p:nvPr/>
          </p:nvCxnSpPr>
          <p:spPr>
            <a:xfrm flipH="1" rot="10800000">
              <a:off x="458" y="2893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55" name="Google Shape;2055;p45"/>
            <p:cNvSpPr/>
            <p:nvPr/>
          </p:nvSpPr>
          <p:spPr>
            <a:xfrm>
              <a:off x="458" y="2893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45"/>
            <p:cNvSpPr/>
            <p:nvPr/>
          </p:nvSpPr>
          <p:spPr>
            <a:xfrm>
              <a:off x="458" y="2893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7" name="Google Shape;2057;p45"/>
            <p:cNvCxnSpPr/>
            <p:nvPr/>
          </p:nvCxnSpPr>
          <p:spPr>
            <a:xfrm>
              <a:off x="458" y="2893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58" name="Google Shape;2058;p45"/>
            <p:cNvCxnSpPr/>
            <p:nvPr/>
          </p:nvCxnSpPr>
          <p:spPr>
            <a:xfrm>
              <a:off x="458" y="2896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59" name="Google Shape;2059;p45"/>
            <p:cNvCxnSpPr/>
            <p:nvPr/>
          </p:nvCxnSpPr>
          <p:spPr>
            <a:xfrm flipH="1" rot="10800000">
              <a:off x="458" y="2893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60" name="Google Shape;2060;p45"/>
            <p:cNvSpPr/>
            <p:nvPr/>
          </p:nvSpPr>
          <p:spPr>
            <a:xfrm>
              <a:off x="496" y="2810"/>
              <a:ext cx="20" cy="45"/>
            </a:xfrm>
            <a:custGeom>
              <a:rect b="b" l="l" r="r" t="t"/>
              <a:pathLst>
                <a:path extrusionOk="0" h="45" w="20">
                  <a:moveTo>
                    <a:pt x="13" y="0"/>
                  </a:moveTo>
                  <a:lnTo>
                    <a:pt x="20" y="45"/>
                  </a:lnTo>
                  <a:lnTo>
                    <a:pt x="17" y="41"/>
                  </a:lnTo>
                  <a:lnTo>
                    <a:pt x="0" y="2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45"/>
            <p:cNvSpPr/>
            <p:nvPr/>
          </p:nvSpPr>
          <p:spPr>
            <a:xfrm>
              <a:off x="496" y="2810"/>
              <a:ext cx="20" cy="45"/>
            </a:xfrm>
            <a:custGeom>
              <a:rect b="b" l="l" r="r" t="t"/>
              <a:pathLst>
                <a:path extrusionOk="0" h="45" w="20">
                  <a:moveTo>
                    <a:pt x="13" y="0"/>
                  </a:moveTo>
                  <a:lnTo>
                    <a:pt x="20" y="45"/>
                  </a:lnTo>
                  <a:lnTo>
                    <a:pt x="17" y="41"/>
                  </a:lnTo>
                  <a:lnTo>
                    <a:pt x="0" y="27"/>
                  </a:lnTo>
                  <a:lnTo>
                    <a:pt x="13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45"/>
            <p:cNvSpPr/>
            <p:nvPr/>
          </p:nvSpPr>
          <p:spPr>
            <a:xfrm>
              <a:off x="458" y="2768"/>
              <a:ext cx="51" cy="69"/>
            </a:xfrm>
            <a:custGeom>
              <a:rect b="b" l="l" r="r" t="t"/>
              <a:pathLst>
                <a:path extrusionOk="0" h="69" w="51">
                  <a:moveTo>
                    <a:pt x="45" y="0"/>
                  </a:moveTo>
                  <a:lnTo>
                    <a:pt x="51" y="42"/>
                  </a:lnTo>
                  <a:lnTo>
                    <a:pt x="38" y="69"/>
                  </a:lnTo>
                  <a:lnTo>
                    <a:pt x="0" y="2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45"/>
            <p:cNvSpPr/>
            <p:nvPr/>
          </p:nvSpPr>
          <p:spPr>
            <a:xfrm>
              <a:off x="458" y="2768"/>
              <a:ext cx="51" cy="69"/>
            </a:xfrm>
            <a:custGeom>
              <a:rect b="b" l="l" r="r" t="t"/>
              <a:pathLst>
                <a:path extrusionOk="0" h="69" w="51">
                  <a:moveTo>
                    <a:pt x="45" y="0"/>
                  </a:moveTo>
                  <a:lnTo>
                    <a:pt x="51" y="42"/>
                  </a:lnTo>
                  <a:lnTo>
                    <a:pt x="38" y="69"/>
                  </a:lnTo>
                  <a:lnTo>
                    <a:pt x="0" y="24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64" name="Google Shape;2064;p45"/>
            <p:cNvCxnSpPr/>
            <p:nvPr/>
          </p:nvCxnSpPr>
          <p:spPr>
            <a:xfrm flipH="1" rot="10800000">
              <a:off x="458" y="2768"/>
              <a:ext cx="4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65" name="Google Shape;2065;p45"/>
            <p:cNvCxnSpPr/>
            <p:nvPr/>
          </p:nvCxnSpPr>
          <p:spPr>
            <a:xfrm>
              <a:off x="503" y="2768"/>
              <a:ext cx="13" cy="8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66" name="Google Shape;2066;p45"/>
            <p:cNvCxnSpPr/>
            <p:nvPr/>
          </p:nvCxnSpPr>
          <p:spPr>
            <a:xfrm rot="10800000">
              <a:off x="513" y="2851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67" name="Google Shape;2067;p45"/>
            <p:cNvCxnSpPr/>
            <p:nvPr/>
          </p:nvCxnSpPr>
          <p:spPr>
            <a:xfrm rot="10800000">
              <a:off x="458" y="2792"/>
              <a:ext cx="55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68" name="Google Shape;2068;p45"/>
            <p:cNvSpPr/>
            <p:nvPr/>
          </p:nvSpPr>
          <p:spPr>
            <a:xfrm>
              <a:off x="516" y="2855"/>
              <a:ext cx="1" cy="7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516" y="2855"/>
              <a:ext cx="1" cy="7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516" y="2858"/>
              <a:ext cx="4" cy="14"/>
            </a:xfrm>
            <a:custGeom>
              <a:rect b="b" l="l" r="r" t="t"/>
              <a:pathLst>
                <a:path extrusionOk="0" h="14" w="4">
                  <a:moveTo>
                    <a:pt x="0" y="4"/>
                  </a:moveTo>
                  <a:lnTo>
                    <a:pt x="4" y="14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516" y="2858"/>
              <a:ext cx="4" cy="14"/>
            </a:xfrm>
            <a:custGeom>
              <a:rect b="b" l="l" r="r" t="t"/>
              <a:pathLst>
                <a:path extrusionOk="0" h="14" w="4">
                  <a:moveTo>
                    <a:pt x="0" y="4"/>
                  </a:moveTo>
                  <a:lnTo>
                    <a:pt x="4" y="14"/>
                  </a:lnTo>
                  <a:lnTo>
                    <a:pt x="0" y="11"/>
                  </a:lnTo>
                  <a:lnTo>
                    <a:pt x="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516" y="2869"/>
              <a:ext cx="4" cy="13"/>
            </a:xfrm>
            <a:custGeom>
              <a:rect b="b" l="l" r="r" t="t"/>
              <a:pathLst>
                <a:path extrusionOk="0" h="13" w="4">
                  <a:moveTo>
                    <a:pt x="4" y="3"/>
                  </a:moveTo>
                  <a:lnTo>
                    <a:pt x="4" y="13"/>
                  </a:lnTo>
                  <a:lnTo>
                    <a:pt x="4" y="10"/>
                  </a:lnTo>
                  <a:lnTo>
                    <a:pt x="0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45"/>
            <p:cNvSpPr/>
            <p:nvPr/>
          </p:nvSpPr>
          <p:spPr>
            <a:xfrm>
              <a:off x="516" y="2869"/>
              <a:ext cx="4" cy="13"/>
            </a:xfrm>
            <a:custGeom>
              <a:rect b="b" l="l" r="r" t="t"/>
              <a:pathLst>
                <a:path extrusionOk="0" h="13" w="4">
                  <a:moveTo>
                    <a:pt x="4" y="3"/>
                  </a:moveTo>
                  <a:lnTo>
                    <a:pt x="4" y="13"/>
                  </a:lnTo>
                  <a:lnTo>
                    <a:pt x="4" y="10"/>
                  </a:lnTo>
                  <a:lnTo>
                    <a:pt x="0" y="0"/>
                  </a:lnTo>
                  <a:lnTo>
                    <a:pt x="4" y="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45"/>
            <p:cNvSpPr/>
            <p:nvPr/>
          </p:nvSpPr>
          <p:spPr>
            <a:xfrm>
              <a:off x="520" y="2879"/>
              <a:ext cx="3" cy="14"/>
            </a:xfrm>
            <a:custGeom>
              <a:rect b="b" l="l" r="r" t="t"/>
              <a:pathLst>
                <a:path extrusionOk="0" h="14" w="3">
                  <a:moveTo>
                    <a:pt x="0" y="3"/>
                  </a:moveTo>
                  <a:lnTo>
                    <a:pt x="3" y="14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520" y="2879"/>
              <a:ext cx="3" cy="14"/>
            </a:xfrm>
            <a:custGeom>
              <a:rect b="b" l="l" r="r" t="t"/>
              <a:pathLst>
                <a:path extrusionOk="0" h="14" w="3">
                  <a:moveTo>
                    <a:pt x="0" y="3"/>
                  </a:moveTo>
                  <a:lnTo>
                    <a:pt x="3" y="14"/>
                  </a:lnTo>
                  <a:lnTo>
                    <a:pt x="0" y="1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45"/>
            <p:cNvSpPr/>
            <p:nvPr/>
          </p:nvSpPr>
          <p:spPr>
            <a:xfrm>
              <a:off x="520" y="2889"/>
              <a:ext cx="3" cy="11"/>
            </a:xfrm>
            <a:custGeom>
              <a:rect b="b" l="l" r="r" t="t"/>
              <a:pathLst>
                <a:path extrusionOk="0" h="11" w="3">
                  <a:moveTo>
                    <a:pt x="3" y="4"/>
                  </a:moveTo>
                  <a:lnTo>
                    <a:pt x="3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45"/>
            <p:cNvSpPr/>
            <p:nvPr/>
          </p:nvSpPr>
          <p:spPr>
            <a:xfrm>
              <a:off x="520" y="2889"/>
              <a:ext cx="3" cy="11"/>
            </a:xfrm>
            <a:custGeom>
              <a:rect b="b" l="l" r="r" t="t"/>
              <a:pathLst>
                <a:path extrusionOk="0" h="11" w="3">
                  <a:moveTo>
                    <a:pt x="3" y="4"/>
                  </a:moveTo>
                  <a:lnTo>
                    <a:pt x="3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520" y="2900"/>
              <a:ext cx="7" cy="31"/>
            </a:xfrm>
            <a:custGeom>
              <a:rect b="b" l="l" r="r" t="t"/>
              <a:pathLst>
                <a:path extrusionOk="0" h="31" w="7">
                  <a:moveTo>
                    <a:pt x="3" y="0"/>
                  </a:moveTo>
                  <a:lnTo>
                    <a:pt x="7" y="31"/>
                  </a:lnTo>
                  <a:lnTo>
                    <a:pt x="3" y="3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520" y="2900"/>
              <a:ext cx="7" cy="31"/>
            </a:xfrm>
            <a:custGeom>
              <a:rect b="b" l="l" r="r" t="t"/>
              <a:pathLst>
                <a:path extrusionOk="0" h="31" w="7">
                  <a:moveTo>
                    <a:pt x="3" y="0"/>
                  </a:moveTo>
                  <a:lnTo>
                    <a:pt x="7" y="31"/>
                  </a:lnTo>
                  <a:lnTo>
                    <a:pt x="3" y="31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0" name="Google Shape;2080;p45"/>
            <p:cNvCxnSpPr/>
            <p:nvPr/>
          </p:nvCxnSpPr>
          <p:spPr>
            <a:xfrm flipH="1" rot="10800000">
              <a:off x="516" y="2855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81" name="Google Shape;2081;p45"/>
            <p:cNvCxnSpPr/>
            <p:nvPr/>
          </p:nvCxnSpPr>
          <p:spPr>
            <a:xfrm>
              <a:off x="516" y="2855"/>
              <a:ext cx="11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82" name="Google Shape;2082;p45"/>
            <p:cNvCxnSpPr/>
            <p:nvPr/>
          </p:nvCxnSpPr>
          <p:spPr>
            <a:xfrm flipH="1">
              <a:off x="523" y="2931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83" name="Google Shape;2083;p45"/>
            <p:cNvCxnSpPr/>
            <p:nvPr/>
          </p:nvCxnSpPr>
          <p:spPr>
            <a:xfrm rot="10800000">
              <a:off x="516" y="2858"/>
              <a:ext cx="7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84" name="Google Shape;2084;p45"/>
            <p:cNvSpPr/>
            <p:nvPr/>
          </p:nvSpPr>
          <p:spPr>
            <a:xfrm>
              <a:off x="364" y="2851"/>
              <a:ext cx="28" cy="4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7" y="4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5"/>
            <p:cNvSpPr/>
            <p:nvPr/>
          </p:nvSpPr>
          <p:spPr>
            <a:xfrm>
              <a:off x="364" y="2851"/>
              <a:ext cx="28" cy="4"/>
            </a:xfrm>
            <a:custGeom>
              <a:rect b="b" l="l" r="r" t="t"/>
              <a:pathLst>
                <a:path extrusionOk="0" h="4" w="28">
                  <a:moveTo>
                    <a:pt x="0" y="0"/>
                  </a:moveTo>
                  <a:lnTo>
                    <a:pt x="7" y="4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5"/>
            <p:cNvSpPr/>
            <p:nvPr/>
          </p:nvSpPr>
          <p:spPr>
            <a:xfrm>
              <a:off x="371" y="2855"/>
              <a:ext cx="21" cy="10"/>
            </a:xfrm>
            <a:custGeom>
              <a:rect b="b" l="l" r="r" t="t"/>
              <a:pathLst>
                <a:path extrusionOk="0" h="10" w="21">
                  <a:moveTo>
                    <a:pt x="0" y="0"/>
                  </a:moveTo>
                  <a:lnTo>
                    <a:pt x="21" y="10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5"/>
            <p:cNvSpPr/>
            <p:nvPr/>
          </p:nvSpPr>
          <p:spPr>
            <a:xfrm>
              <a:off x="371" y="2855"/>
              <a:ext cx="21" cy="10"/>
            </a:xfrm>
            <a:custGeom>
              <a:rect b="b" l="l" r="r" t="t"/>
              <a:pathLst>
                <a:path extrusionOk="0" h="10" w="21">
                  <a:moveTo>
                    <a:pt x="0" y="0"/>
                  </a:moveTo>
                  <a:lnTo>
                    <a:pt x="21" y="10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8" name="Google Shape;2088;p45"/>
            <p:cNvCxnSpPr/>
            <p:nvPr/>
          </p:nvCxnSpPr>
          <p:spPr>
            <a:xfrm flipH="1">
              <a:off x="364" y="2851"/>
              <a:ext cx="28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89" name="Google Shape;2089;p45"/>
            <p:cNvCxnSpPr/>
            <p:nvPr/>
          </p:nvCxnSpPr>
          <p:spPr>
            <a:xfrm>
              <a:off x="364" y="2851"/>
              <a:ext cx="2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90" name="Google Shape;2090;p45"/>
            <p:cNvCxnSpPr/>
            <p:nvPr/>
          </p:nvCxnSpPr>
          <p:spPr>
            <a:xfrm flipH="1" rot="10800000">
              <a:off x="392" y="2851"/>
              <a:ext cx="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91" name="Google Shape;2091;p45"/>
            <p:cNvSpPr txBox="1"/>
            <p:nvPr/>
          </p:nvSpPr>
          <p:spPr>
            <a:xfrm>
              <a:off x="516" y="2855"/>
              <a:ext cx="1" cy="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45"/>
            <p:cNvSpPr/>
            <p:nvPr/>
          </p:nvSpPr>
          <p:spPr>
            <a:xfrm>
              <a:off x="516" y="2855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93" name="Google Shape;2093;p45"/>
            <p:cNvCxnSpPr/>
            <p:nvPr/>
          </p:nvCxnSpPr>
          <p:spPr>
            <a:xfrm>
              <a:off x="516" y="2855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94" name="Google Shape;2094;p45"/>
            <p:cNvCxnSpPr/>
            <p:nvPr/>
          </p:nvCxnSpPr>
          <p:spPr>
            <a:xfrm>
              <a:off x="516" y="2855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95" name="Google Shape;2095;p45"/>
            <p:cNvCxnSpPr/>
            <p:nvPr/>
          </p:nvCxnSpPr>
          <p:spPr>
            <a:xfrm>
              <a:off x="516" y="2855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096" name="Google Shape;2096;p45"/>
            <p:cNvSpPr/>
            <p:nvPr/>
          </p:nvSpPr>
          <p:spPr>
            <a:xfrm>
              <a:off x="513" y="2851"/>
              <a:ext cx="3" cy="4"/>
            </a:xfrm>
            <a:custGeom>
              <a:rect b="b" l="l" r="r" t="t"/>
              <a:pathLst>
                <a:path extrusionOk="0" h="4" w="3">
                  <a:moveTo>
                    <a:pt x="0" y="0"/>
                  </a:moveTo>
                  <a:lnTo>
                    <a:pt x="3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45"/>
            <p:cNvSpPr/>
            <p:nvPr/>
          </p:nvSpPr>
          <p:spPr>
            <a:xfrm>
              <a:off x="513" y="2851"/>
              <a:ext cx="3" cy="4"/>
            </a:xfrm>
            <a:custGeom>
              <a:rect b="b" l="l" r="r" t="t"/>
              <a:pathLst>
                <a:path extrusionOk="0" h="4" w="3">
                  <a:moveTo>
                    <a:pt x="0" y="0"/>
                  </a:moveTo>
                  <a:lnTo>
                    <a:pt x="3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98" name="Google Shape;2098;p45"/>
            <p:cNvCxnSpPr/>
            <p:nvPr/>
          </p:nvCxnSpPr>
          <p:spPr>
            <a:xfrm rot="10800000">
              <a:off x="513" y="2851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99" name="Google Shape;2099;p45"/>
            <p:cNvCxnSpPr/>
            <p:nvPr/>
          </p:nvCxnSpPr>
          <p:spPr>
            <a:xfrm>
              <a:off x="513" y="2851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00" name="Google Shape;2100;p45"/>
            <p:cNvCxnSpPr/>
            <p:nvPr/>
          </p:nvCxnSpPr>
          <p:spPr>
            <a:xfrm>
              <a:off x="516" y="2855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01" name="Google Shape;2101;p45"/>
            <p:cNvSpPr/>
            <p:nvPr/>
          </p:nvSpPr>
          <p:spPr>
            <a:xfrm>
              <a:off x="344" y="2813"/>
              <a:ext cx="45" cy="14"/>
            </a:xfrm>
            <a:custGeom>
              <a:rect b="b" l="l" r="r" t="t"/>
              <a:pathLst>
                <a:path extrusionOk="0" h="14" w="45">
                  <a:moveTo>
                    <a:pt x="0" y="11"/>
                  </a:moveTo>
                  <a:lnTo>
                    <a:pt x="45" y="0"/>
                  </a:lnTo>
                  <a:lnTo>
                    <a:pt x="45" y="14"/>
                  </a:lnTo>
                  <a:lnTo>
                    <a:pt x="3" y="1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344" y="2813"/>
              <a:ext cx="45" cy="14"/>
            </a:xfrm>
            <a:custGeom>
              <a:rect b="b" l="l" r="r" t="t"/>
              <a:pathLst>
                <a:path extrusionOk="0" h="14" w="45">
                  <a:moveTo>
                    <a:pt x="0" y="11"/>
                  </a:moveTo>
                  <a:lnTo>
                    <a:pt x="45" y="0"/>
                  </a:lnTo>
                  <a:lnTo>
                    <a:pt x="45" y="14"/>
                  </a:lnTo>
                  <a:lnTo>
                    <a:pt x="3" y="14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347" y="2827"/>
              <a:ext cx="42" cy="14"/>
            </a:xfrm>
            <a:custGeom>
              <a:rect b="b" l="l" r="r" t="t"/>
              <a:pathLst>
                <a:path extrusionOk="0" h="14" w="42">
                  <a:moveTo>
                    <a:pt x="42" y="0"/>
                  </a:moveTo>
                  <a:lnTo>
                    <a:pt x="42" y="14"/>
                  </a:lnTo>
                  <a:lnTo>
                    <a:pt x="10" y="14"/>
                  </a:lnTo>
                  <a:lnTo>
                    <a:pt x="0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347" y="2827"/>
              <a:ext cx="42" cy="14"/>
            </a:xfrm>
            <a:custGeom>
              <a:rect b="b" l="l" r="r" t="t"/>
              <a:pathLst>
                <a:path extrusionOk="0" h="14" w="42">
                  <a:moveTo>
                    <a:pt x="42" y="0"/>
                  </a:moveTo>
                  <a:lnTo>
                    <a:pt x="42" y="14"/>
                  </a:lnTo>
                  <a:lnTo>
                    <a:pt x="10" y="14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5"/>
            <p:cNvSpPr/>
            <p:nvPr/>
          </p:nvSpPr>
          <p:spPr>
            <a:xfrm>
              <a:off x="357" y="2841"/>
              <a:ext cx="35" cy="10"/>
            </a:xfrm>
            <a:custGeom>
              <a:rect b="b" l="l" r="r" t="t"/>
              <a:pathLst>
                <a:path extrusionOk="0" h="10" w="35">
                  <a:moveTo>
                    <a:pt x="32" y="0"/>
                  </a:moveTo>
                  <a:lnTo>
                    <a:pt x="35" y="10"/>
                  </a:lnTo>
                  <a:lnTo>
                    <a:pt x="7" y="10"/>
                  </a:lnTo>
                  <a:lnTo>
                    <a:pt x="0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5"/>
            <p:cNvSpPr/>
            <p:nvPr/>
          </p:nvSpPr>
          <p:spPr>
            <a:xfrm>
              <a:off x="357" y="2841"/>
              <a:ext cx="35" cy="10"/>
            </a:xfrm>
            <a:custGeom>
              <a:rect b="b" l="l" r="r" t="t"/>
              <a:pathLst>
                <a:path extrusionOk="0" h="10" w="35">
                  <a:moveTo>
                    <a:pt x="32" y="0"/>
                  </a:moveTo>
                  <a:lnTo>
                    <a:pt x="35" y="10"/>
                  </a:lnTo>
                  <a:lnTo>
                    <a:pt x="7" y="10"/>
                  </a:lnTo>
                  <a:lnTo>
                    <a:pt x="0" y="0"/>
                  </a:lnTo>
                  <a:lnTo>
                    <a:pt x="32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07" name="Google Shape;2107;p45"/>
            <p:cNvCxnSpPr/>
            <p:nvPr/>
          </p:nvCxnSpPr>
          <p:spPr>
            <a:xfrm rot="10800000">
              <a:off x="344" y="2824"/>
              <a:ext cx="20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08" name="Google Shape;2108;p45"/>
            <p:cNvCxnSpPr/>
            <p:nvPr/>
          </p:nvCxnSpPr>
          <p:spPr>
            <a:xfrm flipH="1" rot="10800000">
              <a:off x="344" y="2813"/>
              <a:ext cx="45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09" name="Google Shape;2109;p45"/>
            <p:cNvCxnSpPr/>
            <p:nvPr/>
          </p:nvCxnSpPr>
          <p:spPr>
            <a:xfrm>
              <a:off x="389" y="2813"/>
              <a:ext cx="3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10" name="Google Shape;2110;p45"/>
            <p:cNvCxnSpPr/>
            <p:nvPr/>
          </p:nvCxnSpPr>
          <p:spPr>
            <a:xfrm flipH="1">
              <a:off x="364" y="2851"/>
              <a:ext cx="28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11" name="Google Shape;2111;p45"/>
            <p:cNvSpPr/>
            <p:nvPr/>
          </p:nvSpPr>
          <p:spPr>
            <a:xfrm>
              <a:off x="389" y="2803"/>
              <a:ext cx="41" cy="24"/>
            </a:xfrm>
            <a:custGeom>
              <a:rect b="b" l="l" r="r" t="t"/>
              <a:pathLst>
                <a:path extrusionOk="0" h="24" w="41">
                  <a:moveTo>
                    <a:pt x="41" y="0"/>
                  </a:moveTo>
                  <a:lnTo>
                    <a:pt x="0" y="10"/>
                  </a:lnTo>
                  <a:lnTo>
                    <a:pt x="0" y="24"/>
                  </a:lnTo>
                  <a:lnTo>
                    <a:pt x="27" y="1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5"/>
            <p:cNvSpPr/>
            <p:nvPr/>
          </p:nvSpPr>
          <p:spPr>
            <a:xfrm>
              <a:off x="389" y="2803"/>
              <a:ext cx="41" cy="24"/>
            </a:xfrm>
            <a:custGeom>
              <a:rect b="b" l="l" r="r" t="t"/>
              <a:pathLst>
                <a:path extrusionOk="0" h="24" w="41">
                  <a:moveTo>
                    <a:pt x="41" y="0"/>
                  </a:moveTo>
                  <a:lnTo>
                    <a:pt x="0" y="10"/>
                  </a:lnTo>
                  <a:lnTo>
                    <a:pt x="0" y="24"/>
                  </a:lnTo>
                  <a:lnTo>
                    <a:pt x="27" y="14"/>
                  </a:lnTo>
                  <a:lnTo>
                    <a:pt x="41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5"/>
            <p:cNvSpPr/>
            <p:nvPr/>
          </p:nvSpPr>
          <p:spPr>
            <a:xfrm>
              <a:off x="389" y="2817"/>
              <a:ext cx="27" cy="24"/>
            </a:xfrm>
            <a:custGeom>
              <a:rect b="b" l="l" r="r" t="t"/>
              <a:pathLst>
                <a:path extrusionOk="0" h="24" w="27">
                  <a:moveTo>
                    <a:pt x="0" y="10"/>
                  </a:moveTo>
                  <a:lnTo>
                    <a:pt x="0" y="24"/>
                  </a:lnTo>
                  <a:lnTo>
                    <a:pt x="13" y="20"/>
                  </a:lnTo>
                  <a:lnTo>
                    <a:pt x="27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5"/>
            <p:cNvSpPr/>
            <p:nvPr/>
          </p:nvSpPr>
          <p:spPr>
            <a:xfrm>
              <a:off x="389" y="2817"/>
              <a:ext cx="27" cy="24"/>
            </a:xfrm>
            <a:custGeom>
              <a:rect b="b" l="l" r="r" t="t"/>
              <a:pathLst>
                <a:path extrusionOk="0" h="24" w="27">
                  <a:moveTo>
                    <a:pt x="0" y="10"/>
                  </a:moveTo>
                  <a:lnTo>
                    <a:pt x="0" y="24"/>
                  </a:lnTo>
                  <a:lnTo>
                    <a:pt x="13" y="20"/>
                  </a:lnTo>
                  <a:lnTo>
                    <a:pt x="27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45"/>
            <p:cNvSpPr/>
            <p:nvPr/>
          </p:nvSpPr>
          <p:spPr>
            <a:xfrm>
              <a:off x="389" y="2837"/>
              <a:ext cx="13" cy="14"/>
            </a:xfrm>
            <a:custGeom>
              <a:rect b="b" l="l" r="r" t="t"/>
              <a:pathLst>
                <a:path extrusionOk="0" h="14" w="13">
                  <a:moveTo>
                    <a:pt x="0" y="4"/>
                  </a:moveTo>
                  <a:lnTo>
                    <a:pt x="3" y="14"/>
                  </a:lnTo>
                  <a:lnTo>
                    <a:pt x="1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45"/>
            <p:cNvSpPr/>
            <p:nvPr/>
          </p:nvSpPr>
          <p:spPr>
            <a:xfrm>
              <a:off x="389" y="2837"/>
              <a:ext cx="13" cy="14"/>
            </a:xfrm>
            <a:custGeom>
              <a:rect b="b" l="l" r="r" t="t"/>
              <a:pathLst>
                <a:path extrusionOk="0" h="14" w="13">
                  <a:moveTo>
                    <a:pt x="0" y="4"/>
                  </a:moveTo>
                  <a:lnTo>
                    <a:pt x="3" y="14"/>
                  </a:lnTo>
                  <a:lnTo>
                    <a:pt x="13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7" name="Google Shape;2117;p45"/>
            <p:cNvCxnSpPr/>
            <p:nvPr/>
          </p:nvCxnSpPr>
          <p:spPr>
            <a:xfrm flipH="1" rot="10800000">
              <a:off x="392" y="2803"/>
              <a:ext cx="38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18" name="Google Shape;2118;p45"/>
            <p:cNvCxnSpPr/>
            <p:nvPr/>
          </p:nvCxnSpPr>
          <p:spPr>
            <a:xfrm flipH="1">
              <a:off x="389" y="2803"/>
              <a:ext cx="4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19" name="Google Shape;2119;p45"/>
            <p:cNvCxnSpPr/>
            <p:nvPr/>
          </p:nvCxnSpPr>
          <p:spPr>
            <a:xfrm>
              <a:off x="389" y="2813"/>
              <a:ext cx="3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20" name="Google Shape;2120;p45"/>
            <p:cNvSpPr/>
            <p:nvPr/>
          </p:nvSpPr>
          <p:spPr>
            <a:xfrm>
              <a:off x="392" y="2851"/>
              <a:ext cx="1" cy="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45"/>
            <p:cNvSpPr/>
            <p:nvPr/>
          </p:nvSpPr>
          <p:spPr>
            <a:xfrm>
              <a:off x="392" y="2851"/>
              <a:ext cx="1" cy="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45"/>
            <p:cNvSpPr/>
            <p:nvPr/>
          </p:nvSpPr>
          <p:spPr>
            <a:xfrm>
              <a:off x="392" y="2855"/>
              <a:ext cx="55" cy="34"/>
            </a:xfrm>
            <a:custGeom>
              <a:rect b="b" l="l" r="r" t="t"/>
              <a:pathLst>
                <a:path extrusionOk="0" h="34" w="55">
                  <a:moveTo>
                    <a:pt x="0" y="10"/>
                  </a:moveTo>
                  <a:lnTo>
                    <a:pt x="55" y="34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45"/>
            <p:cNvSpPr/>
            <p:nvPr/>
          </p:nvSpPr>
          <p:spPr>
            <a:xfrm>
              <a:off x="392" y="2855"/>
              <a:ext cx="55" cy="34"/>
            </a:xfrm>
            <a:custGeom>
              <a:rect b="b" l="l" r="r" t="t"/>
              <a:pathLst>
                <a:path extrusionOk="0" h="34" w="55">
                  <a:moveTo>
                    <a:pt x="0" y="10"/>
                  </a:moveTo>
                  <a:lnTo>
                    <a:pt x="55" y="34"/>
                  </a:lnTo>
                  <a:lnTo>
                    <a:pt x="0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24" name="Google Shape;2124;p45"/>
            <p:cNvCxnSpPr/>
            <p:nvPr/>
          </p:nvCxnSpPr>
          <p:spPr>
            <a:xfrm>
              <a:off x="392" y="2851"/>
              <a:ext cx="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25" name="Google Shape;2125;p45"/>
            <p:cNvCxnSpPr/>
            <p:nvPr/>
          </p:nvCxnSpPr>
          <p:spPr>
            <a:xfrm>
              <a:off x="392" y="2865"/>
              <a:ext cx="5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26" name="Google Shape;2126;p45"/>
            <p:cNvCxnSpPr/>
            <p:nvPr/>
          </p:nvCxnSpPr>
          <p:spPr>
            <a:xfrm rot="10800000">
              <a:off x="392" y="2851"/>
              <a:ext cx="55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27" name="Google Shape;2127;p45"/>
            <p:cNvSpPr txBox="1"/>
            <p:nvPr/>
          </p:nvSpPr>
          <p:spPr>
            <a:xfrm>
              <a:off x="513" y="2855"/>
              <a:ext cx="3" cy="3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45"/>
            <p:cNvSpPr txBox="1"/>
            <p:nvPr/>
          </p:nvSpPr>
          <p:spPr>
            <a:xfrm>
              <a:off x="513" y="2855"/>
              <a:ext cx="3" cy="3"/>
            </a:xfrm>
            <a:prstGeom prst="rect">
              <a:avLst/>
            </a:prstGeom>
            <a:noFill/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45"/>
            <p:cNvSpPr/>
            <p:nvPr/>
          </p:nvSpPr>
          <p:spPr>
            <a:xfrm>
              <a:off x="506" y="2855"/>
              <a:ext cx="7" cy="7"/>
            </a:xfrm>
            <a:custGeom>
              <a:rect b="b" l="l" r="r" t="t"/>
              <a:pathLst>
                <a:path extrusionOk="0" h="7" w="7">
                  <a:moveTo>
                    <a:pt x="3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0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45"/>
            <p:cNvSpPr/>
            <p:nvPr/>
          </p:nvSpPr>
          <p:spPr>
            <a:xfrm>
              <a:off x="506" y="2855"/>
              <a:ext cx="7" cy="7"/>
            </a:xfrm>
            <a:custGeom>
              <a:rect b="b" l="l" r="r" t="t"/>
              <a:pathLst>
                <a:path extrusionOk="0" h="7" w="7">
                  <a:moveTo>
                    <a:pt x="3" y="7"/>
                  </a:moveTo>
                  <a:lnTo>
                    <a:pt x="7" y="3"/>
                  </a:lnTo>
                  <a:lnTo>
                    <a:pt x="7" y="0"/>
                  </a:lnTo>
                  <a:lnTo>
                    <a:pt x="0" y="7"/>
                  </a:lnTo>
                  <a:lnTo>
                    <a:pt x="3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45"/>
            <p:cNvSpPr/>
            <p:nvPr/>
          </p:nvSpPr>
          <p:spPr>
            <a:xfrm>
              <a:off x="499" y="2862"/>
              <a:ext cx="10" cy="3"/>
            </a:xfrm>
            <a:custGeom>
              <a:rect b="b" l="l" r="r" t="t"/>
              <a:pathLst>
                <a:path extrusionOk="0" h="3" w="10">
                  <a:moveTo>
                    <a:pt x="4" y="3"/>
                  </a:moveTo>
                  <a:lnTo>
                    <a:pt x="10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45"/>
            <p:cNvSpPr/>
            <p:nvPr/>
          </p:nvSpPr>
          <p:spPr>
            <a:xfrm>
              <a:off x="499" y="2862"/>
              <a:ext cx="10" cy="3"/>
            </a:xfrm>
            <a:custGeom>
              <a:rect b="b" l="l" r="r" t="t"/>
              <a:pathLst>
                <a:path extrusionOk="0" h="3" w="10">
                  <a:moveTo>
                    <a:pt x="4" y="3"/>
                  </a:moveTo>
                  <a:lnTo>
                    <a:pt x="10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4" y="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45"/>
            <p:cNvSpPr/>
            <p:nvPr/>
          </p:nvSpPr>
          <p:spPr>
            <a:xfrm>
              <a:off x="492" y="2865"/>
              <a:ext cx="11" cy="7"/>
            </a:xfrm>
            <a:custGeom>
              <a:rect b="b" l="l" r="r" t="t"/>
              <a:pathLst>
                <a:path extrusionOk="0" h="7" w="11">
                  <a:moveTo>
                    <a:pt x="4" y="7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4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45"/>
            <p:cNvSpPr/>
            <p:nvPr/>
          </p:nvSpPr>
          <p:spPr>
            <a:xfrm>
              <a:off x="492" y="2865"/>
              <a:ext cx="11" cy="7"/>
            </a:xfrm>
            <a:custGeom>
              <a:rect b="b" l="l" r="r" t="t"/>
              <a:pathLst>
                <a:path extrusionOk="0" h="7" w="11">
                  <a:moveTo>
                    <a:pt x="4" y="7"/>
                  </a:moveTo>
                  <a:lnTo>
                    <a:pt x="11" y="0"/>
                  </a:lnTo>
                  <a:lnTo>
                    <a:pt x="7" y="0"/>
                  </a:lnTo>
                  <a:lnTo>
                    <a:pt x="0" y="4"/>
                  </a:lnTo>
                  <a:lnTo>
                    <a:pt x="4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45"/>
            <p:cNvSpPr/>
            <p:nvPr/>
          </p:nvSpPr>
          <p:spPr>
            <a:xfrm>
              <a:off x="485" y="2869"/>
              <a:ext cx="11" cy="6"/>
            </a:xfrm>
            <a:custGeom>
              <a:rect b="b" l="l" r="r" t="t"/>
              <a:pathLst>
                <a:path extrusionOk="0" h="6" w="11">
                  <a:moveTo>
                    <a:pt x="4" y="6"/>
                  </a:moveTo>
                  <a:lnTo>
                    <a:pt x="11" y="3"/>
                  </a:lnTo>
                  <a:lnTo>
                    <a:pt x="7" y="0"/>
                  </a:lnTo>
                  <a:lnTo>
                    <a:pt x="0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485" y="2869"/>
              <a:ext cx="11" cy="6"/>
            </a:xfrm>
            <a:custGeom>
              <a:rect b="b" l="l" r="r" t="t"/>
              <a:pathLst>
                <a:path extrusionOk="0" h="6" w="11">
                  <a:moveTo>
                    <a:pt x="4" y="6"/>
                  </a:moveTo>
                  <a:lnTo>
                    <a:pt x="11" y="3"/>
                  </a:lnTo>
                  <a:lnTo>
                    <a:pt x="7" y="0"/>
                  </a:lnTo>
                  <a:lnTo>
                    <a:pt x="0" y="6"/>
                  </a:lnTo>
                  <a:lnTo>
                    <a:pt x="4" y="6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458" y="2875"/>
              <a:ext cx="31" cy="21"/>
            </a:xfrm>
            <a:custGeom>
              <a:rect b="b" l="l" r="r" t="t"/>
              <a:pathLst>
                <a:path extrusionOk="0" h="21" w="31">
                  <a:moveTo>
                    <a:pt x="0" y="21"/>
                  </a:moveTo>
                  <a:lnTo>
                    <a:pt x="31" y="0"/>
                  </a:lnTo>
                  <a:lnTo>
                    <a:pt x="27" y="0"/>
                  </a:lnTo>
                  <a:lnTo>
                    <a:pt x="0" y="18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458" y="2875"/>
              <a:ext cx="31" cy="21"/>
            </a:xfrm>
            <a:custGeom>
              <a:rect b="b" l="l" r="r" t="t"/>
              <a:pathLst>
                <a:path extrusionOk="0" h="21" w="31">
                  <a:moveTo>
                    <a:pt x="0" y="21"/>
                  </a:moveTo>
                  <a:lnTo>
                    <a:pt x="31" y="0"/>
                  </a:lnTo>
                  <a:lnTo>
                    <a:pt x="27" y="0"/>
                  </a:lnTo>
                  <a:lnTo>
                    <a:pt x="0" y="18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39" name="Google Shape;2139;p45"/>
            <p:cNvCxnSpPr/>
            <p:nvPr/>
          </p:nvCxnSpPr>
          <p:spPr>
            <a:xfrm>
              <a:off x="458" y="2893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40" name="Google Shape;2140;p45"/>
            <p:cNvCxnSpPr/>
            <p:nvPr/>
          </p:nvCxnSpPr>
          <p:spPr>
            <a:xfrm flipH="1" rot="10800000">
              <a:off x="458" y="2858"/>
              <a:ext cx="58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41" name="Google Shape;2141;p45"/>
            <p:cNvCxnSpPr/>
            <p:nvPr/>
          </p:nvCxnSpPr>
          <p:spPr>
            <a:xfrm flipH="1" rot="10800000">
              <a:off x="516" y="2855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42" name="Google Shape;2142;p45"/>
            <p:cNvCxnSpPr/>
            <p:nvPr/>
          </p:nvCxnSpPr>
          <p:spPr>
            <a:xfrm flipH="1">
              <a:off x="458" y="2855"/>
              <a:ext cx="58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43" name="Google Shape;2143;p45"/>
            <p:cNvSpPr/>
            <p:nvPr/>
          </p:nvSpPr>
          <p:spPr>
            <a:xfrm>
              <a:off x="447" y="2889"/>
              <a:ext cx="11" cy="4"/>
            </a:xfrm>
            <a:custGeom>
              <a:rect b="b" l="l" r="r" t="t"/>
              <a:pathLst>
                <a:path extrusionOk="0" h="4" w="11">
                  <a:moveTo>
                    <a:pt x="0" y="0"/>
                  </a:moveTo>
                  <a:lnTo>
                    <a:pt x="11" y="4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5"/>
            <p:cNvSpPr/>
            <p:nvPr/>
          </p:nvSpPr>
          <p:spPr>
            <a:xfrm>
              <a:off x="447" y="2889"/>
              <a:ext cx="11" cy="4"/>
            </a:xfrm>
            <a:custGeom>
              <a:rect b="b" l="l" r="r" t="t"/>
              <a:pathLst>
                <a:path extrusionOk="0" h="4" w="11">
                  <a:moveTo>
                    <a:pt x="0" y="0"/>
                  </a:moveTo>
                  <a:lnTo>
                    <a:pt x="11" y="4"/>
                  </a:lnTo>
                  <a:lnTo>
                    <a:pt x="11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45" name="Google Shape;2145;p45"/>
            <p:cNvCxnSpPr/>
            <p:nvPr/>
          </p:nvCxnSpPr>
          <p:spPr>
            <a:xfrm flipH="1">
              <a:off x="447" y="2889"/>
              <a:ext cx="1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46" name="Google Shape;2146;p45"/>
            <p:cNvCxnSpPr/>
            <p:nvPr/>
          </p:nvCxnSpPr>
          <p:spPr>
            <a:xfrm>
              <a:off x="447" y="2889"/>
              <a:ext cx="1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47" name="Google Shape;2147;p45"/>
            <p:cNvCxnSpPr/>
            <p:nvPr/>
          </p:nvCxnSpPr>
          <p:spPr>
            <a:xfrm flipH="1" rot="10800000">
              <a:off x="458" y="2889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48" name="Google Shape;2148;p45"/>
            <p:cNvSpPr/>
            <p:nvPr/>
          </p:nvSpPr>
          <p:spPr>
            <a:xfrm>
              <a:off x="496" y="2837"/>
              <a:ext cx="17" cy="14"/>
            </a:xfrm>
            <a:custGeom>
              <a:rect b="b" l="l" r="r" t="t"/>
              <a:pathLst>
                <a:path extrusionOk="0" h="14" w="17">
                  <a:moveTo>
                    <a:pt x="0" y="0"/>
                  </a:moveTo>
                  <a:lnTo>
                    <a:pt x="17" y="14"/>
                  </a:lnTo>
                  <a:lnTo>
                    <a:pt x="1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5"/>
            <p:cNvSpPr/>
            <p:nvPr/>
          </p:nvSpPr>
          <p:spPr>
            <a:xfrm>
              <a:off x="496" y="2837"/>
              <a:ext cx="17" cy="14"/>
            </a:xfrm>
            <a:custGeom>
              <a:rect b="b" l="l" r="r" t="t"/>
              <a:pathLst>
                <a:path extrusionOk="0" h="14" w="17">
                  <a:moveTo>
                    <a:pt x="0" y="0"/>
                  </a:moveTo>
                  <a:lnTo>
                    <a:pt x="17" y="14"/>
                  </a:lnTo>
                  <a:lnTo>
                    <a:pt x="13" y="1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45"/>
            <p:cNvSpPr/>
            <p:nvPr/>
          </p:nvSpPr>
          <p:spPr>
            <a:xfrm>
              <a:off x="458" y="2792"/>
              <a:ext cx="51" cy="66"/>
            </a:xfrm>
            <a:custGeom>
              <a:rect b="b" l="l" r="r" t="t"/>
              <a:pathLst>
                <a:path extrusionOk="0" h="66" w="51">
                  <a:moveTo>
                    <a:pt x="0" y="0"/>
                  </a:moveTo>
                  <a:lnTo>
                    <a:pt x="38" y="45"/>
                  </a:lnTo>
                  <a:lnTo>
                    <a:pt x="51" y="59"/>
                  </a:lnTo>
                  <a:lnTo>
                    <a:pt x="45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45"/>
            <p:cNvSpPr/>
            <p:nvPr/>
          </p:nvSpPr>
          <p:spPr>
            <a:xfrm>
              <a:off x="458" y="2792"/>
              <a:ext cx="51" cy="66"/>
            </a:xfrm>
            <a:custGeom>
              <a:rect b="b" l="l" r="r" t="t"/>
              <a:pathLst>
                <a:path extrusionOk="0" h="66" w="51">
                  <a:moveTo>
                    <a:pt x="0" y="0"/>
                  </a:moveTo>
                  <a:lnTo>
                    <a:pt x="38" y="45"/>
                  </a:lnTo>
                  <a:lnTo>
                    <a:pt x="51" y="59"/>
                  </a:lnTo>
                  <a:lnTo>
                    <a:pt x="45" y="66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5"/>
            <p:cNvSpPr/>
            <p:nvPr/>
          </p:nvSpPr>
          <p:spPr>
            <a:xfrm>
              <a:off x="458" y="2792"/>
              <a:ext cx="45" cy="70"/>
            </a:xfrm>
            <a:custGeom>
              <a:rect b="b" l="l" r="r" t="t"/>
              <a:pathLst>
                <a:path extrusionOk="0" h="70" w="45">
                  <a:moveTo>
                    <a:pt x="45" y="66"/>
                  </a:moveTo>
                  <a:lnTo>
                    <a:pt x="38" y="70"/>
                  </a:lnTo>
                  <a:lnTo>
                    <a:pt x="0" y="14"/>
                  </a:lnTo>
                  <a:lnTo>
                    <a:pt x="0" y="0"/>
                  </a:lnTo>
                  <a:lnTo>
                    <a:pt x="45" y="66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5"/>
            <p:cNvSpPr/>
            <p:nvPr/>
          </p:nvSpPr>
          <p:spPr>
            <a:xfrm>
              <a:off x="458" y="2792"/>
              <a:ext cx="45" cy="70"/>
            </a:xfrm>
            <a:custGeom>
              <a:rect b="b" l="l" r="r" t="t"/>
              <a:pathLst>
                <a:path extrusionOk="0" h="70" w="45">
                  <a:moveTo>
                    <a:pt x="45" y="66"/>
                  </a:moveTo>
                  <a:lnTo>
                    <a:pt x="38" y="70"/>
                  </a:lnTo>
                  <a:lnTo>
                    <a:pt x="0" y="14"/>
                  </a:lnTo>
                  <a:lnTo>
                    <a:pt x="0" y="0"/>
                  </a:lnTo>
                  <a:lnTo>
                    <a:pt x="45" y="66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45"/>
            <p:cNvSpPr/>
            <p:nvPr/>
          </p:nvSpPr>
          <p:spPr>
            <a:xfrm>
              <a:off x="458" y="2806"/>
              <a:ext cx="38" cy="59"/>
            </a:xfrm>
            <a:custGeom>
              <a:rect b="b" l="l" r="r" t="t"/>
              <a:pathLst>
                <a:path extrusionOk="0" h="59" w="38">
                  <a:moveTo>
                    <a:pt x="38" y="56"/>
                  </a:moveTo>
                  <a:lnTo>
                    <a:pt x="31" y="59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8" y="56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45"/>
            <p:cNvSpPr/>
            <p:nvPr/>
          </p:nvSpPr>
          <p:spPr>
            <a:xfrm>
              <a:off x="458" y="2806"/>
              <a:ext cx="38" cy="59"/>
            </a:xfrm>
            <a:custGeom>
              <a:rect b="b" l="l" r="r" t="t"/>
              <a:pathLst>
                <a:path extrusionOk="0" h="59" w="38">
                  <a:moveTo>
                    <a:pt x="38" y="56"/>
                  </a:moveTo>
                  <a:lnTo>
                    <a:pt x="31" y="59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8" y="56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45"/>
            <p:cNvSpPr/>
            <p:nvPr/>
          </p:nvSpPr>
          <p:spPr>
            <a:xfrm>
              <a:off x="458" y="2820"/>
              <a:ext cx="31" cy="52"/>
            </a:xfrm>
            <a:custGeom>
              <a:rect b="b" l="l" r="r" t="t"/>
              <a:pathLst>
                <a:path extrusionOk="0" h="52" w="31">
                  <a:moveTo>
                    <a:pt x="31" y="45"/>
                  </a:moveTo>
                  <a:lnTo>
                    <a:pt x="24" y="52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1" y="45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5"/>
            <p:cNvSpPr/>
            <p:nvPr/>
          </p:nvSpPr>
          <p:spPr>
            <a:xfrm>
              <a:off x="458" y="2820"/>
              <a:ext cx="31" cy="52"/>
            </a:xfrm>
            <a:custGeom>
              <a:rect b="b" l="l" r="r" t="t"/>
              <a:pathLst>
                <a:path extrusionOk="0" h="52" w="31">
                  <a:moveTo>
                    <a:pt x="31" y="45"/>
                  </a:moveTo>
                  <a:lnTo>
                    <a:pt x="24" y="52"/>
                  </a:lnTo>
                  <a:lnTo>
                    <a:pt x="0" y="14"/>
                  </a:lnTo>
                  <a:lnTo>
                    <a:pt x="0" y="0"/>
                  </a:lnTo>
                  <a:lnTo>
                    <a:pt x="31" y="45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5"/>
            <p:cNvSpPr/>
            <p:nvPr/>
          </p:nvSpPr>
          <p:spPr>
            <a:xfrm>
              <a:off x="458" y="2834"/>
              <a:ext cx="24" cy="55"/>
            </a:xfrm>
            <a:custGeom>
              <a:rect b="b" l="l" r="r" t="t"/>
              <a:pathLst>
                <a:path extrusionOk="0" h="55" w="24">
                  <a:moveTo>
                    <a:pt x="24" y="38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4" y="38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45"/>
            <p:cNvSpPr/>
            <p:nvPr/>
          </p:nvSpPr>
          <p:spPr>
            <a:xfrm>
              <a:off x="458" y="2834"/>
              <a:ext cx="24" cy="55"/>
            </a:xfrm>
            <a:custGeom>
              <a:rect b="b" l="l" r="r" t="t"/>
              <a:pathLst>
                <a:path extrusionOk="0" h="55" w="24">
                  <a:moveTo>
                    <a:pt x="24" y="38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4" y="38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60" name="Google Shape;2160;p45"/>
            <p:cNvCxnSpPr/>
            <p:nvPr/>
          </p:nvCxnSpPr>
          <p:spPr>
            <a:xfrm flipH="1" rot="10800000">
              <a:off x="458" y="2792"/>
              <a:ext cx="1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61" name="Google Shape;2161;p45"/>
            <p:cNvCxnSpPr/>
            <p:nvPr/>
          </p:nvCxnSpPr>
          <p:spPr>
            <a:xfrm>
              <a:off x="458" y="2792"/>
              <a:ext cx="55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62" name="Google Shape;2162;p45"/>
            <p:cNvCxnSpPr/>
            <p:nvPr/>
          </p:nvCxnSpPr>
          <p:spPr>
            <a:xfrm flipH="1">
              <a:off x="458" y="2851"/>
              <a:ext cx="55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63" name="Google Shape;2163;p45"/>
            <p:cNvSpPr/>
            <p:nvPr/>
          </p:nvSpPr>
          <p:spPr>
            <a:xfrm>
              <a:off x="451" y="2792"/>
              <a:ext cx="7" cy="1"/>
            </a:xfrm>
            <a:custGeom>
              <a:rect b="b" l="l" r="r" t="t"/>
              <a:pathLst>
                <a:path extrusionOk="0" h="1" w="7">
                  <a:moveTo>
                    <a:pt x="7" y="0"/>
                  </a:move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5"/>
            <p:cNvSpPr/>
            <p:nvPr/>
          </p:nvSpPr>
          <p:spPr>
            <a:xfrm>
              <a:off x="451" y="2792"/>
              <a:ext cx="7" cy="1"/>
            </a:xfrm>
            <a:custGeom>
              <a:rect b="b" l="l" r="r" t="t"/>
              <a:pathLst>
                <a:path extrusionOk="0" h="1" w="7">
                  <a:moveTo>
                    <a:pt x="7" y="0"/>
                  </a:move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5"/>
            <p:cNvSpPr/>
            <p:nvPr/>
          </p:nvSpPr>
          <p:spPr>
            <a:xfrm>
              <a:off x="430" y="2792"/>
              <a:ext cx="28" cy="21"/>
            </a:xfrm>
            <a:custGeom>
              <a:rect b="b" l="l" r="r" t="t"/>
              <a:pathLst>
                <a:path extrusionOk="0" h="21" w="28">
                  <a:moveTo>
                    <a:pt x="21" y="0"/>
                  </a:moveTo>
                  <a:lnTo>
                    <a:pt x="0" y="11"/>
                  </a:lnTo>
                  <a:lnTo>
                    <a:pt x="3" y="21"/>
                  </a:lnTo>
                  <a:lnTo>
                    <a:pt x="28" y="14"/>
                  </a:lnTo>
                  <a:lnTo>
                    <a:pt x="28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5"/>
            <p:cNvSpPr/>
            <p:nvPr/>
          </p:nvSpPr>
          <p:spPr>
            <a:xfrm>
              <a:off x="430" y="2792"/>
              <a:ext cx="28" cy="21"/>
            </a:xfrm>
            <a:custGeom>
              <a:rect b="b" l="l" r="r" t="t"/>
              <a:pathLst>
                <a:path extrusionOk="0" h="21" w="28">
                  <a:moveTo>
                    <a:pt x="21" y="0"/>
                  </a:moveTo>
                  <a:lnTo>
                    <a:pt x="0" y="11"/>
                  </a:lnTo>
                  <a:lnTo>
                    <a:pt x="3" y="21"/>
                  </a:lnTo>
                  <a:lnTo>
                    <a:pt x="28" y="14"/>
                  </a:lnTo>
                  <a:lnTo>
                    <a:pt x="28" y="0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45"/>
            <p:cNvSpPr/>
            <p:nvPr/>
          </p:nvSpPr>
          <p:spPr>
            <a:xfrm>
              <a:off x="433" y="2806"/>
              <a:ext cx="25" cy="18"/>
            </a:xfrm>
            <a:custGeom>
              <a:rect b="b" l="l" r="r" t="t"/>
              <a:pathLst>
                <a:path extrusionOk="0" h="18" w="25">
                  <a:moveTo>
                    <a:pt x="0" y="7"/>
                  </a:moveTo>
                  <a:lnTo>
                    <a:pt x="4" y="18"/>
                  </a:lnTo>
                  <a:lnTo>
                    <a:pt x="25" y="14"/>
                  </a:lnTo>
                  <a:lnTo>
                    <a:pt x="2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5"/>
            <p:cNvSpPr/>
            <p:nvPr/>
          </p:nvSpPr>
          <p:spPr>
            <a:xfrm>
              <a:off x="433" y="2806"/>
              <a:ext cx="25" cy="18"/>
            </a:xfrm>
            <a:custGeom>
              <a:rect b="b" l="l" r="r" t="t"/>
              <a:pathLst>
                <a:path extrusionOk="0" h="18" w="25">
                  <a:moveTo>
                    <a:pt x="0" y="7"/>
                  </a:moveTo>
                  <a:lnTo>
                    <a:pt x="4" y="18"/>
                  </a:lnTo>
                  <a:lnTo>
                    <a:pt x="25" y="14"/>
                  </a:lnTo>
                  <a:lnTo>
                    <a:pt x="25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45"/>
            <p:cNvSpPr/>
            <p:nvPr/>
          </p:nvSpPr>
          <p:spPr>
            <a:xfrm>
              <a:off x="437" y="2820"/>
              <a:ext cx="21" cy="17"/>
            </a:xfrm>
            <a:custGeom>
              <a:rect b="b" l="l" r="r" t="t"/>
              <a:pathLst>
                <a:path extrusionOk="0" h="17" w="21">
                  <a:moveTo>
                    <a:pt x="0" y="4"/>
                  </a:moveTo>
                  <a:lnTo>
                    <a:pt x="3" y="17"/>
                  </a:lnTo>
                  <a:lnTo>
                    <a:pt x="21" y="14"/>
                  </a:lnTo>
                  <a:lnTo>
                    <a:pt x="2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45"/>
            <p:cNvSpPr/>
            <p:nvPr/>
          </p:nvSpPr>
          <p:spPr>
            <a:xfrm>
              <a:off x="437" y="2820"/>
              <a:ext cx="21" cy="17"/>
            </a:xfrm>
            <a:custGeom>
              <a:rect b="b" l="l" r="r" t="t"/>
              <a:pathLst>
                <a:path extrusionOk="0" h="17" w="21">
                  <a:moveTo>
                    <a:pt x="0" y="4"/>
                  </a:moveTo>
                  <a:lnTo>
                    <a:pt x="3" y="17"/>
                  </a:lnTo>
                  <a:lnTo>
                    <a:pt x="21" y="14"/>
                  </a:lnTo>
                  <a:lnTo>
                    <a:pt x="21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5"/>
            <p:cNvSpPr/>
            <p:nvPr/>
          </p:nvSpPr>
          <p:spPr>
            <a:xfrm>
              <a:off x="440" y="2834"/>
              <a:ext cx="18" cy="55"/>
            </a:xfrm>
            <a:custGeom>
              <a:rect b="b" l="l" r="r" t="t"/>
              <a:pathLst>
                <a:path extrusionOk="0" h="55" w="18">
                  <a:moveTo>
                    <a:pt x="0" y="3"/>
                  </a:moveTo>
                  <a:lnTo>
                    <a:pt x="18" y="55"/>
                  </a:lnTo>
                  <a:lnTo>
                    <a:pt x="18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45"/>
            <p:cNvSpPr/>
            <p:nvPr/>
          </p:nvSpPr>
          <p:spPr>
            <a:xfrm>
              <a:off x="440" y="2834"/>
              <a:ext cx="18" cy="55"/>
            </a:xfrm>
            <a:custGeom>
              <a:rect b="b" l="l" r="r" t="t"/>
              <a:pathLst>
                <a:path extrusionOk="0" h="55" w="18">
                  <a:moveTo>
                    <a:pt x="0" y="3"/>
                  </a:moveTo>
                  <a:lnTo>
                    <a:pt x="18" y="55"/>
                  </a:lnTo>
                  <a:lnTo>
                    <a:pt x="18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3" name="Google Shape;2173;p45"/>
            <p:cNvCxnSpPr/>
            <p:nvPr/>
          </p:nvCxnSpPr>
          <p:spPr>
            <a:xfrm flipH="1" rot="10800000">
              <a:off x="458" y="2792"/>
              <a:ext cx="1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4" name="Google Shape;2174;p45"/>
            <p:cNvCxnSpPr/>
            <p:nvPr/>
          </p:nvCxnSpPr>
          <p:spPr>
            <a:xfrm flipH="1">
              <a:off x="430" y="2792"/>
              <a:ext cx="28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5" name="Google Shape;2175;p45"/>
            <p:cNvCxnSpPr/>
            <p:nvPr/>
          </p:nvCxnSpPr>
          <p:spPr>
            <a:xfrm>
              <a:off x="430" y="2803"/>
              <a:ext cx="28" cy="8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76" name="Google Shape;2176;p45"/>
            <p:cNvSpPr txBox="1"/>
            <p:nvPr/>
          </p:nvSpPr>
          <p:spPr>
            <a:xfrm>
              <a:off x="516" y="2855"/>
              <a:ext cx="1" cy="3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45"/>
            <p:cNvSpPr/>
            <p:nvPr/>
          </p:nvSpPr>
          <p:spPr>
            <a:xfrm>
              <a:off x="516" y="2855"/>
              <a:ext cx="1" cy="3"/>
            </a:xfrm>
            <a:custGeom>
              <a:rect b="b" l="l" r="r" t="t"/>
              <a:pathLst>
                <a:path extrusionOk="0" h="3" w="1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8" name="Google Shape;2178;p45"/>
            <p:cNvCxnSpPr/>
            <p:nvPr/>
          </p:nvCxnSpPr>
          <p:spPr>
            <a:xfrm>
              <a:off x="516" y="2855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79" name="Google Shape;2179;p45"/>
            <p:cNvCxnSpPr/>
            <p:nvPr/>
          </p:nvCxnSpPr>
          <p:spPr>
            <a:xfrm flipH="1" rot="10800000">
              <a:off x="516" y="2855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80" name="Google Shape;2180;p45"/>
            <p:cNvCxnSpPr/>
            <p:nvPr/>
          </p:nvCxnSpPr>
          <p:spPr>
            <a:xfrm>
              <a:off x="516" y="2855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81" name="Google Shape;2181;p45"/>
            <p:cNvSpPr/>
            <p:nvPr/>
          </p:nvSpPr>
          <p:spPr>
            <a:xfrm>
              <a:off x="509" y="2851"/>
              <a:ext cx="7" cy="4"/>
            </a:xfrm>
            <a:custGeom>
              <a:rect b="b" l="l" r="r" t="t"/>
              <a:pathLst>
                <a:path extrusionOk="0" h="4" w="7">
                  <a:moveTo>
                    <a:pt x="7" y="4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45"/>
            <p:cNvSpPr/>
            <p:nvPr/>
          </p:nvSpPr>
          <p:spPr>
            <a:xfrm>
              <a:off x="509" y="2851"/>
              <a:ext cx="7" cy="4"/>
            </a:xfrm>
            <a:custGeom>
              <a:rect b="b" l="l" r="r" t="t"/>
              <a:pathLst>
                <a:path extrusionOk="0" h="4" w="7">
                  <a:moveTo>
                    <a:pt x="7" y="4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45"/>
            <p:cNvSpPr/>
            <p:nvPr/>
          </p:nvSpPr>
          <p:spPr>
            <a:xfrm>
              <a:off x="503" y="2851"/>
              <a:ext cx="10" cy="11"/>
            </a:xfrm>
            <a:custGeom>
              <a:rect b="b" l="l" r="r" t="t"/>
              <a:pathLst>
                <a:path extrusionOk="0" h="11" w="10">
                  <a:moveTo>
                    <a:pt x="6" y="0"/>
                  </a:moveTo>
                  <a:lnTo>
                    <a:pt x="0" y="7"/>
                  </a:lnTo>
                  <a:lnTo>
                    <a:pt x="3" y="11"/>
                  </a:lnTo>
                  <a:lnTo>
                    <a:pt x="1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45"/>
            <p:cNvSpPr/>
            <p:nvPr/>
          </p:nvSpPr>
          <p:spPr>
            <a:xfrm>
              <a:off x="503" y="2851"/>
              <a:ext cx="10" cy="11"/>
            </a:xfrm>
            <a:custGeom>
              <a:rect b="b" l="l" r="r" t="t"/>
              <a:pathLst>
                <a:path extrusionOk="0" h="11" w="10">
                  <a:moveTo>
                    <a:pt x="6" y="0"/>
                  </a:moveTo>
                  <a:lnTo>
                    <a:pt x="0" y="7"/>
                  </a:lnTo>
                  <a:lnTo>
                    <a:pt x="3" y="11"/>
                  </a:lnTo>
                  <a:lnTo>
                    <a:pt x="10" y="4"/>
                  </a:lnTo>
                  <a:lnTo>
                    <a:pt x="6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45"/>
            <p:cNvSpPr/>
            <p:nvPr/>
          </p:nvSpPr>
          <p:spPr>
            <a:xfrm>
              <a:off x="496" y="2858"/>
              <a:ext cx="10" cy="7"/>
            </a:xfrm>
            <a:custGeom>
              <a:rect b="b" l="l" r="r" t="t"/>
              <a:pathLst>
                <a:path extrusionOk="0" h="7" w="10">
                  <a:moveTo>
                    <a:pt x="7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10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45"/>
            <p:cNvSpPr/>
            <p:nvPr/>
          </p:nvSpPr>
          <p:spPr>
            <a:xfrm>
              <a:off x="496" y="2858"/>
              <a:ext cx="10" cy="7"/>
            </a:xfrm>
            <a:custGeom>
              <a:rect b="b" l="l" r="r" t="t"/>
              <a:pathLst>
                <a:path extrusionOk="0" h="7" w="10">
                  <a:moveTo>
                    <a:pt x="7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10" y="4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45"/>
            <p:cNvSpPr/>
            <p:nvPr/>
          </p:nvSpPr>
          <p:spPr>
            <a:xfrm>
              <a:off x="489" y="2862"/>
              <a:ext cx="10" cy="7"/>
            </a:xfrm>
            <a:custGeom>
              <a:rect b="b" l="l" r="r" t="t"/>
              <a:pathLst>
                <a:path extrusionOk="0" h="7" w="10">
                  <a:moveTo>
                    <a:pt x="7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10" y="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45"/>
            <p:cNvSpPr/>
            <p:nvPr/>
          </p:nvSpPr>
          <p:spPr>
            <a:xfrm>
              <a:off x="489" y="2862"/>
              <a:ext cx="10" cy="7"/>
            </a:xfrm>
            <a:custGeom>
              <a:rect b="b" l="l" r="r" t="t"/>
              <a:pathLst>
                <a:path extrusionOk="0" h="7" w="10">
                  <a:moveTo>
                    <a:pt x="7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10" y="3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45"/>
            <p:cNvSpPr/>
            <p:nvPr/>
          </p:nvSpPr>
          <p:spPr>
            <a:xfrm>
              <a:off x="482" y="2865"/>
              <a:ext cx="10" cy="10"/>
            </a:xfrm>
            <a:custGeom>
              <a:rect b="b" l="l" r="r" t="t"/>
              <a:pathLst>
                <a:path extrusionOk="0" h="10" w="10">
                  <a:moveTo>
                    <a:pt x="7" y="0"/>
                  </a:moveTo>
                  <a:lnTo>
                    <a:pt x="0" y="7"/>
                  </a:lnTo>
                  <a:lnTo>
                    <a:pt x="3" y="10"/>
                  </a:lnTo>
                  <a:lnTo>
                    <a:pt x="10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0" name="Google Shape;2190;p45"/>
          <p:cNvGrpSpPr/>
          <p:nvPr/>
        </p:nvGrpSpPr>
        <p:grpSpPr>
          <a:xfrm>
            <a:off x="622300" y="4449762"/>
            <a:ext cx="2336800" cy="1081087"/>
            <a:chOff x="392" y="2803"/>
            <a:chExt cx="1472" cy="681"/>
          </a:xfrm>
        </p:grpSpPr>
        <p:sp>
          <p:nvSpPr>
            <p:cNvPr id="2191" name="Google Shape;2191;p45"/>
            <p:cNvSpPr/>
            <p:nvPr/>
          </p:nvSpPr>
          <p:spPr>
            <a:xfrm>
              <a:off x="482" y="2865"/>
              <a:ext cx="10" cy="10"/>
            </a:xfrm>
            <a:custGeom>
              <a:rect b="b" l="l" r="r" t="t"/>
              <a:pathLst>
                <a:path extrusionOk="0" h="10" w="10">
                  <a:moveTo>
                    <a:pt x="7" y="0"/>
                  </a:moveTo>
                  <a:lnTo>
                    <a:pt x="0" y="7"/>
                  </a:lnTo>
                  <a:lnTo>
                    <a:pt x="3" y="10"/>
                  </a:lnTo>
                  <a:lnTo>
                    <a:pt x="10" y="4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45"/>
            <p:cNvSpPr/>
            <p:nvPr/>
          </p:nvSpPr>
          <p:spPr>
            <a:xfrm>
              <a:off x="458" y="2872"/>
              <a:ext cx="27" cy="21"/>
            </a:xfrm>
            <a:custGeom>
              <a:rect b="b" l="l" r="r" t="t"/>
              <a:pathLst>
                <a:path extrusionOk="0" h="21" w="27">
                  <a:moveTo>
                    <a:pt x="24" y="0"/>
                  </a:moveTo>
                  <a:lnTo>
                    <a:pt x="0" y="17"/>
                  </a:lnTo>
                  <a:lnTo>
                    <a:pt x="0" y="21"/>
                  </a:lnTo>
                  <a:lnTo>
                    <a:pt x="27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45"/>
            <p:cNvSpPr/>
            <p:nvPr/>
          </p:nvSpPr>
          <p:spPr>
            <a:xfrm>
              <a:off x="458" y="2872"/>
              <a:ext cx="27" cy="21"/>
            </a:xfrm>
            <a:custGeom>
              <a:rect b="b" l="l" r="r" t="t"/>
              <a:pathLst>
                <a:path extrusionOk="0" h="21" w="27">
                  <a:moveTo>
                    <a:pt x="24" y="0"/>
                  </a:moveTo>
                  <a:lnTo>
                    <a:pt x="0" y="17"/>
                  </a:lnTo>
                  <a:lnTo>
                    <a:pt x="0" y="21"/>
                  </a:lnTo>
                  <a:lnTo>
                    <a:pt x="27" y="3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94" name="Google Shape;2194;p45"/>
            <p:cNvCxnSpPr/>
            <p:nvPr/>
          </p:nvCxnSpPr>
          <p:spPr>
            <a:xfrm flipH="1" rot="10800000">
              <a:off x="458" y="2855"/>
              <a:ext cx="58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95" name="Google Shape;2195;p45"/>
            <p:cNvCxnSpPr/>
            <p:nvPr/>
          </p:nvCxnSpPr>
          <p:spPr>
            <a:xfrm rot="10800000">
              <a:off x="513" y="2851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96" name="Google Shape;2196;p45"/>
            <p:cNvCxnSpPr/>
            <p:nvPr/>
          </p:nvCxnSpPr>
          <p:spPr>
            <a:xfrm flipH="1">
              <a:off x="458" y="2851"/>
              <a:ext cx="55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97" name="Google Shape;2197;p45"/>
            <p:cNvCxnSpPr/>
            <p:nvPr/>
          </p:nvCxnSpPr>
          <p:spPr>
            <a:xfrm>
              <a:off x="458" y="2889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98" name="Google Shape;2198;p45"/>
            <p:cNvSpPr/>
            <p:nvPr/>
          </p:nvSpPr>
          <p:spPr>
            <a:xfrm>
              <a:off x="416" y="2803"/>
              <a:ext cx="17" cy="14"/>
            </a:xfrm>
            <a:custGeom>
              <a:rect b="b" l="l" r="r" t="t"/>
              <a:pathLst>
                <a:path extrusionOk="0" h="14" w="17">
                  <a:moveTo>
                    <a:pt x="14" y="0"/>
                  </a:moveTo>
                  <a:lnTo>
                    <a:pt x="0" y="14"/>
                  </a:lnTo>
                  <a:lnTo>
                    <a:pt x="17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45"/>
            <p:cNvSpPr/>
            <p:nvPr/>
          </p:nvSpPr>
          <p:spPr>
            <a:xfrm>
              <a:off x="416" y="2803"/>
              <a:ext cx="17" cy="14"/>
            </a:xfrm>
            <a:custGeom>
              <a:rect b="b" l="l" r="r" t="t"/>
              <a:pathLst>
                <a:path extrusionOk="0" h="14" w="17">
                  <a:moveTo>
                    <a:pt x="14" y="0"/>
                  </a:moveTo>
                  <a:lnTo>
                    <a:pt x="0" y="14"/>
                  </a:lnTo>
                  <a:lnTo>
                    <a:pt x="17" y="10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45"/>
            <p:cNvSpPr/>
            <p:nvPr/>
          </p:nvSpPr>
          <p:spPr>
            <a:xfrm>
              <a:off x="402" y="2813"/>
              <a:ext cx="35" cy="24"/>
            </a:xfrm>
            <a:custGeom>
              <a:rect b="b" l="l" r="r" t="t"/>
              <a:pathLst>
                <a:path extrusionOk="0" h="24" w="35">
                  <a:moveTo>
                    <a:pt x="14" y="4"/>
                  </a:moveTo>
                  <a:lnTo>
                    <a:pt x="0" y="24"/>
                  </a:lnTo>
                  <a:lnTo>
                    <a:pt x="35" y="11"/>
                  </a:lnTo>
                  <a:lnTo>
                    <a:pt x="31" y="0"/>
                  </a:lnTo>
                  <a:lnTo>
                    <a:pt x="14" y="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45"/>
            <p:cNvSpPr/>
            <p:nvPr/>
          </p:nvSpPr>
          <p:spPr>
            <a:xfrm>
              <a:off x="402" y="2813"/>
              <a:ext cx="35" cy="24"/>
            </a:xfrm>
            <a:custGeom>
              <a:rect b="b" l="l" r="r" t="t"/>
              <a:pathLst>
                <a:path extrusionOk="0" h="24" w="35">
                  <a:moveTo>
                    <a:pt x="14" y="4"/>
                  </a:moveTo>
                  <a:lnTo>
                    <a:pt x="0" y="24"/>
                  </a:lnTo>
                  <a:lnTo>
                    <a:pt x="35" y="11"/>
                  </a:lnTo>
                  <a:lnTo>
                    <a:pt x="31" y="0"/>
                  </a:lnTo>
                  <a:lnTo>
                    <a:pt x="14" y="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45"/>
            <p:cNvSpPr/>
            <p:nvPr/>
          </p:nvSpPr>
          <p:spPr>
            <a:xfrm>
              <a:off x="392" y="2824"/>
              <a:ext cx="48" cy="31"/>
            </a:xfrm>
            <a:custGeom>
              <a:rect b="b" l="l" r="r" t="t"/>
              <a:pathLst>
                <a:path extrusionOk="0" h="31" w="48">
                  <a:moveTo>
                    <a:pt x="10" y="13"/>
                  </a:moveTo>
                  <a:lnTo>
                    <a:pt x="0" y="27"/>
                  </a:lnTo>
                  <a:lnTo>
                    <a:pt x="0" y="31"/>
                  </a:lnTo>
                  <a:lnTo>
                    <a:pt x="48" y="13"/>
                  </a:lnTo>
                  <a:lnTo>
                    <a:pt x="45" y="0"/>
                  </a:lnTo>
                  <a:lnTo>
                    <a:pt x="10" y="13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45"/>
            <p:cNvSpPr/>
            <p:nvPr/>
          </p:nvSpPr>
          <p:spPr>
            <a:xfrm>
              <a:off x="392" y="2824"/>
              <a:ext cx="48" cy="31"/>
            </a:xfrm>
            <a:custGeom>
              <a:rect b="b" l="l" r="r" t="t"/>
              <a:pathLst>
                <a:path extrusionOk="0" h="31" w="48">
                  <a:moveTo>
                    <a:pt x="10" y="13"/>
                  </a:moveTo>
                  <a:lnTo>
                    <a:pt x="0" y="27"/>
                  </a:lnTo>
                  <a:lnTo>
                    <a:pt x="0" y="31"/>
                  </a:lnTo>
                  <a:lnTo>
                    <a:pt x="48" y="13"/>
                  </a:lnTo>
                  <a:lnTo>
                    <a:pt x="45" y="0"/>
                  </a:lnTo>
                  <a:lnTo>
                    <a:pt x="10" y="13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45"/>
            <p:cNvSpPr/>
            <p:nvPr/>
          </p:nvSpPr>
          <p:spPr>
            <a:xfrm>
              <a:off x="392" y="2837"/>
              <a:ext cx="66" cy="52"/>
            </a:xfrm>
            <a:custGeom>
              <a:rect b="b" l="l" r="r" t="t"/>
              <a:pathLst>
                <a:path extrusionOk="0" h="52" w="66">
                  <a:moveTo>
                    <a:pt x="0" y="18"/>
                  </a:moveTo>
                  <a:lnTo>
                    <a:pt x="55" y="52"/>
                  </a:lnTo>
                  <a:lnTo>
                    <a:pt x="66" y="52"/>
                  </a:lnTo>
                  <a:lnTo>
                    <a:pt x="4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45"/>
            <p:cNvSpPr/>
            <p:nvPr/>
          </p:nvSpPr>
          <p:spPr>
            <a:xfrm>
              <a:off x="392" y="2837"/>
              <a:ext cx="66" cy="52"/>
            </a:xfrm>
            <a:custGeom>
              <a:rect b="b" l="l" r="r" t="t"/>
              <a:pathLst>
                <a:path extrusionOk="0" h="52" w="66">
                  <a:moveTo>
                    <a:pt x="0" y="18"/>
                  </a:moveTo>
                  <a:lnTo>
                    <a:pt x="55" y="52"/>
                  </a:lnTo>
                  <a:lnTo>
                    <a:pt x="66" y="52"/>
                  </a:lnTo>
                  <a:lnTo>
                    <a:pt x="48" y="0"/>
                  </a:lnTo>
                  <a:lnTo>
                    <a:pt x="0" y="18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06" name="Google Shape;2206;p45"/>
            <p:cNvCxnSpPr/>
            <p:nvPr/>
          </p:nvCxnSpPr>
          <p:spPr>
            <a:xfrm rot="10800000">
              <a:off x="430" y="2803"/>
              <a:ext cx="28" cy="8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07" name="Google Shape;2207;p45"/>
            <p:cNvCxnSpPr/>
            <p:nvPr/>
          </p:nvCxnSpPr>
          <p:spPr>
            <a:xfrm flipH="1">
              <a:off x="392" y="2803"/>
              <a:ext cx="38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08" name="Google Shape;2208;p45"/>
            <p:cNvCxnSpPr/>
            <p:nvPr/>
          </p:nvCxnSpPr>
          <p:spPr>
            <a:xfrm>
              <a:off x="392" y="2851"/>
              <a:ext cx="55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09" name="Google Shape;2209;p45"/>
            <p:cNvCxnSpPr/>
            <p:nvPr/>
          </p:nvCxnSpPr>
          <p:spPr>
            <a:xfrm>
              <a:off x="447" y="2889"/>
              <a:ext cx="1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10" name="Google Shape;2210;p45"/>
            <p:cNvSpPr/>
            <p:nvPr/>
          </p:nvSpPr>
          <p:spPr>
            <a:xfrm>
              <a:off x="1194" y="3432"/>
              <a:ext cx="34" cy="17"/>
            </a:xfrm>
            <a:custGeom>
              <a:rect b="b" l="l" r="r" t="t"/>
              <a:pathLst>
                <a:path extrusionOk="0" h="17" w="34">
                  <a:moveTo>
                    <a:pt x="7" y="17"/>
                  </a:moveTo>
                  <a:lnTo>
                    <a:pt x="0" y="7"/>
                  </a:lnTo>
                  <a:lnTo>
                    <a:pt x="34" y="0"/>
                  </a:lnTo>
                  <a:lnTo>
                    <a:pt x="21" y="17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45"/>
            <p:cNvSpPr/>
            <p:nvPr/>
          </p:nvSpPr>
          <p:spPr>
            <a:xfrm>
              <a:off x="1194" y="3432"/>
              <a:ext cx="34" cy="17"/>
            </a:xfrm>
            <a:custGeom>
              <a:rect b="b" l="l" r="r" t="t"/>
              <a:pathLst>
                <a:path extrusionOk="0" h="17" w="34">
                  <a:moveTo>
                    <a:pt x="7" y="17"/>
                  </a:moveTo>
                  <a:lnTo>
                    <a:pt x="0" y="7"/>
                  </a:lnTo>
                  <a:lnTo>
                    <a:pt x="34" y="0"/>
                  </a:lnTo>
                  <a:lnTo>
                    <a:pt x="21" y="17"/>
                  </a:lnTo>
                  <a:lnTo>
                    <a:pt x="7" y="1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45"/>
            <p:cNvSpPr/>
            <p:nvPr/>
          </p:nvSpPr>
          <p:spPr>
            <a:xfrm>
              <a:off x="1201" y="3449"/>
              <a:ext cx="14" cy="11"/>
            </a:xfrm>
            <a:custGeom>
              <a:rect b="b" l="l" r="r" t="t"/>
              <a:pathLst>
                <a:path extrusionOk="0" h="11" w="14">
                  <a:moveTo>
                    <a:pt x="7" y="11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7" y="1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45"/>
            <p:cNvSpPr/>
            <p:nvPr/>
          </p:nvSpPr>
          <p:spPr>
            <a:xfrm>
              <a:off x="1201" y="3449"/>
              <a:ext cx="14" cy="11"/>
            </a:xfrm>
            <a:custGeom>
              <a:rect b="b" l="l" r="r" t="t"/>
              <a:pathLst>
                <a:path extrusionOk="0" h="11" w="14">
                  <a:moveTo>
                    <a:pt x="7" y="11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7" y="1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4" name="Google Shape;2214;p45"/>
            <p:cNvCxnSpPr/>
            <p:nvPr/>
          </p:nvCxnSpPr>
          <p:spPr>
            <a:xfrm flipH="1">
              <a:off x="1208" y="3432"/>
              <a:ext cx="20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15" name="Google Shape;2215;p45"/>
            <p:cNvCxnSpPr/>
            <p:nvPr/>
          </p:nvCxnSpPr>
          <p:spPr>
            <a:xfrm rot="10800000">
              <a:off x="1194" y="3439"/>
              <a:ext cx="14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16" name="Google Shape;2216;p45"/>
            <p:cNvCxnSpPr/>
            <p:nvPr/>
          </p:nvCxnSpPr>
          <p:spPr>
            <a:xfrm flipH="1" rot="10800000">
              <a:off x="1194" y="3432"/>
              <a:ext cx="3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17" name="Google Shape;2217;p45"/>
            <p:cNvSpPr/>
            <p:nvPr/>
          </p:nvSpPr>
          <p:spPr>
            <a:xfrm>
              <a:off x="1083" y="3252"/>
              <a:ext cx="97" cy="80"/>
            </a:xfrm>
            <a:custGeom>
              <a:rect b="b" l="l" r="r" t="t"/>
              <a:pathLst>
                <a:path extrusionOk="0" h="80" w="97">
                  <a:moveTo>
                    <a:pt x="0" y="24"/>
                  </a:moveTo>
                  <a:lnTo>
                    <a:pt x="31" y="80"/>
                  </a:lnTo>
                  <a:lnTo>
                    <a:pt x="97" y="7"/>
                  </a:lnTo>
                  <a:lnTo>
                    <a:pt x="9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45"/>
            <p:cNvSpPr/>
            <p:nvPr/>
          </p:nvSpPr>
          <p:spPr>
            <a:xfrm>
              <a:off x="1083" y="3252"/>
              <a:ext cx="97" cy="80"/>
            </a:xfrm>
            <a:custGeom>
              <a:rect b="b" l="l" r="r" t="t"/>
              <a:pathLst>
                <a:path extrusionOk="0" h="80" w="97">
                  <a:moveTo>
                    <a:pt x="0" y="24"/>
                  </a:moveTo>
                  <a:lnTo>
                    <a:pt x="31" y="80"/>
                  </a:lnTo>
                  <a:lnTo>
                    <a:pt x="97" y="7"/>
                  </a:lnTo>
                  <a:lnTo>
                    <a:pt x="90" y="0"/>
                  </a:lnTo>
                  <a:lnTo>
                    <a:pt x="0" y="2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9" name="Google Shape;2219;p45"/>
            <p:cNvCxnSpPr/>
            <p:nvPr/>
          </p:nvCxnSpPr>
          <p:spPr>
            <a:xfrm flipH="1">
              <a:off x="1083" y="3252"/>
              <a:ext cx="90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20" name="Google Shape;2220;p45"/>
            <p:cNvCxnSpPr/>
            <p:nvPr/>
          </p:nvCxnSpPr>
          <p:spPr>
            <a:xfrm>
              <a:off x="1083" y="3276"/>
              <a:ext cx="31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21" name="Google Shape;2221;p45"/>
            <p:cNvCxnSpPr/>
            <p:nvPr/>
          </p:nvCxnSpPr>
          <p:spPr>
            <a:xfrm flipH="1" rot="10800000">
              <a:off x="1114" y="3259"/>
              <a:ext cx="66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22" name="Google Shape;2222;p45"/>
            <p:cNvCxnSpPr/>
            <p:nvPr/>
          </p:nvCxnSpPr>
          <p:spPr>
            <a:xfrm rot="10800000">
              <a:off x="1173" y="3252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23" name="Google Shape;2223;p45"/>
            <p:cNvSpPr/>
            <p:nvPr/>
          </p:nvSpPr>
          <p:spPr>
            <a:xfrm>
              <a:off x="1166" y="3390"/>
              <a:ext cx="69" cy="18"/>
            </a:xfrm>
            <a:custGeom>
              <a:rect b="b" l="l" r="r" t="t"/>
              <a:pathLst>
                <a:path extrusionOk="0" h="18" w="69">
                  <a:moveTo>
                    <a:pt x="7" y="18"/>
                  </a:moveTo>
                  <a:lnTo>
                    <a:pt x="0" y="7"/>
                  </a:lnTo>
                  <a:lnTo>
                    <a:pt x="69" y="0"/>
                  </a:lnTo>
                  <a:lnTo>
                    <a:pt x="66" y="11"/>
                  </a:lnTo>
                  <a:lnTo>
                    <a:pt x="7" y="1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45"/>
            <p:cNvSpPr/>
            <p:nvPr/>
          </p:nvSpPr>
          <p:spPr>
            <a:xfrm>
              <a:off x="1166" y="3390"/>
              <a:ext cx="69" cy="18"/>
            </a:xfrm>
            <a:custGeom>
              <a:rect b="b" l="l" r="r" t="t"/>
              <a:pathLst>
                <a:path extrusionOk="0" h="18" w="69">
                  <a:moveTo>
                    <a:pt x="7" y="18"/>
                  </a:moveTo>
                  <a:lnTo>
                    <a:pt x="0" y="7"/>
                  </a:lnTo>
                  <a:lnTo>
                    <a:pt x="69" y="0"/>
                  </a:lnTo>
                  <a:lnTo>
                    <a:pt x="66" y="11"/>
                  </a:lnTo>
                  <a:lnTo>
                    <a:pt x="7" y="1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45"/>
            <p:cNvSpPr/>
            <p:nvPr/>
          </p:nvSpPr>
          <p:spPr>
            <a:xfrm>
              <a:off x="1173" y="3401"/>
              <a:ext cx="59" cy="21"/>
            </a:xfrm>
            <a:custGeom>
              <a:rect b="b" l="l" r="r" t="t"/>
              <a:pathLst>
                <a:path extrusionOk="0" h="21" w="59">
                  <a:moveTo>
                    <a:pt x="7" y="21"/>
                  </a:moveTo>
                  <a:lnTo>
                    <a:pt x="0" y="7"/>
                  </a:lnTo>
                  <a:lnTo>
                    <a:pt x="59" y="0"/>
                  </a:lnTo>
                  <a:lnTo>
                    <a:pt x="59" y="14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45"/>
            <p:cNvSpPr/>
            <p:nvPr/>
          </p:nvSpPr>
          <p:spPr>
            <a:xfrm>
              <a:off x="1173" y="3401"/>
              <a:ext cx="59" cy="21"/>
            </a:xfrm>
            <a:custGeom>
              <a:rect b="b" l="l" r="r" t="t"/>
              <a:pathLst>
                <a:path extrusionOk="0" h="21" w="59">
                  <a:moveTo>
                    <a:pt x="7" y="21"/>
                  </a:moveTo>
                  <a:lnTo>
                    <a:pt x="0" y="7"/>
                  </a:lnTo>
                  <a:lnTo>
                    <a:pt x="59" y="0"/>
                  </a:lnTo>
                  <a:lnTo>
                    <a:pt x="59" y="14"/>
                  </a:lnTo>
                  <a:lnTo>
                    <a:pt x="7" y="2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45"/>
            <p:cNvSpPr/>
            <p:nvPr/>
          </p:nvSpPr>
          <p:spPr>
            <a:xfrm>
              <a:off x="1180" y="3415"/>
              <a:ext cx="52" cy="20"/>
            </a:xfrm>
            <a:custGeom>
              <a:rect b="b" l="l" r="r" t="t"/>
              <a:pathLst>
                <a:path extrusionOk="0" h="20" w="52">
                  <a:moveTo>
                    <a:pt x="10" y="20"/>
                  </a:moveTo>
                  <a:lnTo>
                    <a:pt x="0" y="7"/>
                  </a:lnTo>
                  <a:lnTo>
                    <a:pt x="52" y="0"/>
                  </a:lnTo>
                  <a:lnTo>
                    <a:pt x="48" y="17"/>
                  </a:lnTo>
                  <a:lnTo>
                    <a:pt x="10" y="2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45"/>
            <p:cNvSpPr/>
            <p:nvPr/>
          </p:nvSpPr>
          <p:spPr>
            <a:xfrm>
              <a:off x="1180" y="3415"/>
              <a:ext cx="52" cy="20"/>
            </a:xfrm>
            <a:custGeom>
              <a:rect b="b" l="l" r="r" t="t"/>
              <a:pathLst>
                <a:path extrusionOk="0" h="20" w="52">
                  <a:moveTo>
                    <a:pt x="10" y="20"/>
                  </a:moveTo>
                  <a:lnTo>
                    <a:pt x="0" y="7"/>
                  </a:lnTo>
                  <a:lnTo>
                    <a:pt x="52" y="0"/>
                  </a:lnTo>
                  <a:lnTo>
                    <a:pt x="48" y="17"/>
                  </a:lnTo>
                  <a:lnTo>
                    <a:pt x="10" y="2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45"/>
            <p:cNvSpPr/>
            <p:nvPr/>
          </p:nvSpPr>
          <p:spPr>
            <a:xfrm>
              <a:off x="1190" y="3432"/>
              <a:ext cx="38" cy="7"/>
            </a:xfrm>
            <a:custGeom>
              <a:rect b="b" l="l" r="r" t="t"/>
              <a:pathLst>
                <a:path extrusionOk="0" h="7" w="38">
                  <a:moveTo>
                    <a:pt x="4" y="7"/>
                  </a:moveTo>
                  <a:lnTo>
                    <a:pt x="0" y="3"/>
                  </a:lnTo>
                  <a:lnTo>
                    <a:pt x="38" y="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45"/>
            <p:cNvSpPr/>
            <p:nvPr/>
          </p:nvSpPr>
          <p:spPr>
            <a:xfrm>
              <a:off x="1190" y="3432"/>
              <a:ext cx="38" cy="7"/>
            </a:xfrm>
            <a:custGeom>
              <a:rect b="b" l="l" r="r" t="t"/>
              <a:pathLst>
                <a:path extrusionOk="0" h="7" w="38">
                  <a:moveTo>
                    <a:pt x="4" y="7"/>
                  </a:moveTo>
                  <a:lnTo>
                    <a:pt x="0" y="3"/>
                  </a:lnTo>
                  <a:lnTo>
                    <a:pt x="38" y="0"/>
                  </a:lnTo>
                  <a:lnTo>
                    <a:pt x="4" y="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1" name="Google Shape;2231;p45"/>
            <p:cNvCxnSpPr/>
            <p:nvPr/>
          </p:nvCxnSpPr>
          <p:spPr>
            <a:xfrm flipH="1">
              <a:off x="1194" y="3432"/>
              <a:ext cx="3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32" name="Google Shape;2232;p45"/>
            <p:cNvCxnSpPr/>
            <p:nvPr/>
          </p:nvCxnSpPr>
          <p:spPr>
            <a:xfrm rot="10800000">
              <a:off x="1166" y="3397"/>
              <a:ext cx="28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33" name="Google Shape;2233;p45"/>
            <p:cNvCxnSpPr/>
            <p:nvPr/>
          </p:nvCxnSpPr>
          <p:spPr>
            <a:xfrm flipH="1" rot="10800000">
              <a:off x="1166" y="3390"/>
              <a:ext cx="69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34" name="Google Shape;2234;p45"/>
            <p:cNvCxnSpPr/>
            <p:nvPr/>
          </p:nvCxnSpPr>
          <p:spPr>
            <a:xfrm flipH="1">
              <a:off x="1228" y="3390"/>
              <a:ext cx="7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35" name="Google Shape;2235;p45"/>
            <p:cNvSpPr/>
            <p:nvPr/>
          </p:nvSpPr>
          <p:spPr>
            <a:xfrm>
              <a:off x="1114" y="3259"/>
              <a:ext cx="66" cy="107"/>
            </a:xfrm>
            <a:custGeom>
              <a:rect b="b" l="l" r="r" t="t"/>
              <a:pathLst>
                <a:path extrusionOk="0" h="107" w="66">
                  <a:moveTo>
                    <a:pt x="0" y="73"/>
                  </a:moveTo>
                  <a:lnTo>
                    <a:pt x="31" y="107"/>
                  </a:lnTo>
                  <a:lnTo>
                    <a:pt x="66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45"/>
            <p:cNvSpPr/>
            <p:nvPr/>
          </p:nvSpPr>
          <p:spPr>
            <a:xfrm>
              <a:off x="1114" y="3259"/>
              <a:ext cx="66" cy="107"/>
            </a:xfrm>
            <a:custGeom>
              <a:rect b="b" l="l" r="r" t="t"/>
              <a:pathLst>
                <a:path extrusionOk="0" h="107" w="66">
                  <a:moveTo>
                    <a:pt x="0" y="73"/>
                  </a:moveTo>
                  <a:lnTo>
                    <a:pt x="31" y="107"/>
                  </a:lnTo>
                  <a:lnTo>
                    <a:pt x="66" y="0"/>
                  </a:lnTo>
                  <a:lnTo>
                    <a:pt x="0" y="7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7" name="Google Shape;2237;p45"/>
            <p:cNvCxnSpPr/>
            <p:nvPr/>
          </p:nvCxnSpPr>
          <p:spPr>
            <a:xfrm flipH="1">
              <a:off x="1114" y="3259"/>
              <a:ext cx="66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38" name="Google Shape;2238;p45"/>
            <p:cNvCxnSpPr/>
            <p:nvPr/>
          </p:nvCxnSpPr>
          <p:spPr>
            <a:xfrm>
              <a:off x="1114" y="3332"/>
              <a:ext cx="31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39" name="Google Shape;2239;p45"/>
            <p:cNvCxnSpPr/>
            <p:nvPr/>
          </p:nvCxnSpPr>
          <p:spPr>
            <a:xfrm flipH="1" rot="10800000">
              <a:off x="1145" y="3259"/>
              <a:ext cx="35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40" name="Google Shape;2240;p45"/>
            <p:cNvSpPr/>
            <p:nvPr/>
          </p:nvSpPr>
          <p:spPr>
            <a:xfrm>
              <a:off x="1080" y="3238"/>
              <a:ext cx="93" cy="38"/>
            </a:xfrm>
            <a:custGeom>
              <a:rect b="b" l="l" r="r" t="t"/>
              <a:pathLst>
                <a:path extrusionOk="0" h="38" w="93">
                  <a:moveTo>
                    <a:pt x="3" y="38"/>
                  </a:moveTo>
                  <a:lnTo>
                    <a:pt x="0" y="0"/>
                  </a:lnTo>
                  <a:lnTo>
                    <a:pt x="93" y="14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45"/>
            <p:cNvSpPr/>
            <p:nvPr/>
          </p:nvSpPr>
          <p:spPr>
            <a:xfrm>
              <a:off x="1080" y="3238"/>
              <a:ext cx="93" cy="38"/>
            </a:xfrm>
            <a:custGeom>
              <a:rect b="b" l="l" r="r" t="t"/>
              <a:pathLst>
                <a:path extrusionOk="0" h="38" w="93">
                  <a:moveTo>
                    <a:pt x="3" y="38"/>
                  </a:moveTo>
                  <a:lnTo>
                    <a:pt x="0" y="0"/>
                  </a:lnTo>
                  <a:lnTo>
                    <a:pt x="93" y="14"/>
                  </a:lnTo>
                  <a:lnTo>
                    <a:pt x="3" y="3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2" name="Google Shape;2242;p45"/>
            <p:cNvCxnSpPr/>
            <p:nvPr/>
          </p:nvCxnSpPr>
          <p:spPr>
            <a:xfrm flipH="1">
              <a:off x="1083" y="3252"/>
              <a:ext cx="90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43" name="Google Shape;2243;p45"/>
            <p:cNvCxnSpPr/>
            <p:nvPr/>
          </p:nvCxnSpPr>
          <p:spPr>
            <a:xfrm rot="10800000">
              <a:off x="1080" y="3238"/>
              <a:ext cx="3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44" name="Google Shape;2244;p45"/>
            <p:cNvCxnSpPr/>
            <p:nvPr/>
          </p:nvCxnSpPr>
          <p:spPr>
            <a:xfrm>
              <a:off x="1080" y="3238"/>
              <a:ext cx="93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45" name="Google Shape;2245;p45"/>
            <p:cNvSpPr/>
            <p:nvPr/>
          </p:nvSpPr>
          <p:spPr>
            <a:xfrm>
              <a:off x="1069" y="3166"/>
              <a:ext cx="49" cy="72"/>
            </a:xfrm>
            <a:custGeom>
              <a:rect b="b" l="l" r="r" t="t"/>
              <a:pathLst>
                <a:path extrusionOk="0" h="72" w="49">
                  <a:moveTo>
                    <a:pt x="11" y="72"/>
                  </a:moveTo>
                  <a:lnTo>
                    <a:pt x="0" y="0"/>
                  </a:lnTo>
                  <a:lnTo>
                    <a:pt x="49" y="34"/>
                  </a:lnTo>
                  <a:lnTo>
                    <a:pt x="11" y="72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45"/>
            <p:cNvSpPr/>
            <p:nvPr/>
          </p:nvSpPr>
          <p:spPr>
            <a:xfrm>
              <a:off x="1069" y="3166"/>
              <a:ext cx="49" cy="72"/>
            </a:xfrm>
            <a:custGeom>
              <a:rect b="b" l="l" r="r" t="t"/>
              <a:pathLst>
                <a:path extrusionOk="0" h="72" w="49">
                  <a:moveTo>
                    <a:pt x="11" y="72"/>
                  </a:moveTo>
                  <a:lnTo>
                    <a:pt x="0" y="0"/>
                  </a:lnTo>
                  <a:lnTo>
                    <a:pt x="49" y="34"/>
                  </a:lnTo>
                  <a:lnTo>
                    <a:pt x="11" y="72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7" name="Google Shape;2247;p45"/>
            <p:cNvCxnSpPr/>
            <p:nvPr/>
          </p:nvCxnSpPr>
          <p:spPr>
            <a:xfrm flipH="1">
              <a:off x="1080" y="3200"/>
              <a:ext cx="38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48" name="Google Shape;2248;p45"/>
            <p:cNvCxnSpPr/>
            <p:nvPr/>
          </p:nvCxnSpPr>
          <p:spPr>
            <a:xfrm rot="10800000">
              <a:off x="1069" y="3166"/>
              <a:ext cx="11" cy="7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49" name="Google Shape;2249;p45"/>
            <p:cNvCxnSpPr/>
            <p:nvPr/>
          </p:nvCxnSpPr>
          <p:spPr>
            <a:xfrm>
              <a:off x="1069" y="3166"/>
              <a:ext cx="49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50" name="Google Shape;2250;p45"/>
            <p:cNvSpPr/>
            <p:nvPr/>
          </p:nvSpPr>
          <p:spPr>
            <a:xfrm>
              <a:off x="1059" y="3083"/>
              <a:ext cx="28" cy="45"/>
            </a:xfrm>
            <a:custGeom>
              <a:rect b="b" l="l" r="r" t="t"/>
              <a:pathLst>
                <a:path extrusionOk="0" h="45" w="28">
                  <a:moveTo>
                    <a:pt x="0" y="0"/>
                  </a:moveTo>
                  <a:lnTo>
                    <a:pt x="7" y="45"/>
                  </a:lnTo>
                  <a:lnTo>
                    <a:pt x="28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45"/>
            <p:cNvSpPr/>
            <p:nvPr/>
          </p:nvSpPr>
          <p:spPr>
            <a:xfrm>
              <a:off x="1059" y="3083"/>
              <a:ext cx="28" cy="45"/>
            </a:xfrm>
            <a:custGeom>
              <a:rect b="b" l="l" r="r" t="t"/>
              <a:pathLst>
                <a:path extrusionOk="0" h="45" w="28">
                  <a:moveTo>
                    <a:pt x="0" y="0"/>
                  </a:moveTo>
                  <a:lnTo>
                    <a:pt x="7" y="45"/>
                  </a:lnTo>
                  <a:lnTo>
                    <a:pt x="28" y="2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52" name="Google Shape;2252;p45"/>
            <p:cNvCxnSpPr/>
            <p:nvPr/>
          </p:nvCxnSpPr>
          <p:spPr>
            <a:xfrm rot="10800000">
              <a:off x="1059" y="3083"/>
              <a:ext cx="28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53" name="Google Shape;2253;p45"/>
            <p:cNvCxnSpPr/>
            <p:nvPr/>
          </p:nvCxnSpPr>
          <p:spPr>
            <a:xfrm>
              <a:off x="1059" y="3083"/>
              <a:ext cx="7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54" name="Google Shape;2254;p45"/>
            <p:cNvCxnSpPr/>
            <p:nvPr/>
          </p:nvCxnSpPr>
          <p:spPr>
            <a:xfrm flipH="1" rot="10800000">
              <a:off x="1066" y="3104"/>
              <a:ext cx="21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55" name="Google Shape;2255;p45"/>
            <p:cNvSpPr/>
            <p:nvPr/>
          </p:nvSpPr>
          <p:spPr>
            <a:xfrm>
              <a:off x="1056" y="3052"/>
              <a:ext cx="38" cy="52"/>
            </a:xfrm>
            <a:custGeom>
              <a:rect b="b" l="l" r="r" t="t"/>
              <a:pathLst>
                <a:path extrusionOk="0" h="52" w="38">
                  <a:moveTo>
                    <a:pt x="0" y="0"/>
                  </a:moveTo>
                  <a:lnTo>
                    <a:pt x="3" y="31"/>
                  </a:lnTo>
                  <a:lnTo>
                    <a:pt x="31" y="52"/>
                  </a:lnTo>
                  <a:lnTo>
                    <a:pt x="38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45"/>
            <p:cNvSpPr/>
            <p:nvPr/>
          </p:nvSpPr>
          <p:spPr>
            <a:xfrm>
              <a:off x="1056" y="3052"/>
              <a:ext cx="38" cy="52"/>
            </a:xfrm>
            <a:custGeom>
              <a:rect b="b" l="l" r="r" t="t"/>
              <a:pathLst>
                <a:path extrusionOk="0" h="52" w="38">
                  <a:moveTo>
                    <a:pt x="0" y="0"/>
                  </a:moveTo>
                  <a:lnTo>
                    <a:pt x="3" y="31"/>
                  </a:lnTo>
                  <a:lnTo>
                    <a:pt x="31" y="52"/>
                  </a:lnTo>
                  <a:lnTo>
                    <a:pt x="38" y="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45"/>
            <p:cNvSpPr txBox="1"/>
            <p:nvPr/>
          </p:nvSpPr>
          <p:spPr>
            <a:xfrm>
              <a:off x="1052" y="3052"/>
              <a:ext cx="4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45"/>
            <p:cNvSpPr/>
            <p:nvPr/>
          </p:nvSpPr>
          <p:spPr>
            <a:xfrm>
              <a:off x="1052" y="3052"/>
              <a:ext cx="4" cy="1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59" name="Google Shape;2259;p45"/>
            <p:cNvCxnSpPr/>
            <p:nvPr/>
          </p:nvCxnSpPr>
          <p:spPr>
            <a:xfrm rot="10800000">
              <a:off x="1052" y="3052"/>
              <a:ext cx="42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60" name="Google Shape;2260;p45"/>
            <p:cNvCxnSpPr/>
            <p:nvPr/>
          </p:nvCxnSpPr>
          <p:spPr>
            <a:xfrm>
              <a:off x="1052" y="3052"/>
              <a:ext cx="7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61" name="Google Shape;2261;p45"/>
            <p:cNvCxnSpPr/>
            <p:nvPr/>
          </p:nvCxnSpPr>
          <p:spPr>
            <a:xfrm>
              <a:off x="1059" y="3083"/>
              <a:ext cx="28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62" name="Google Shape;2262;p45"/>
            <p:cNvCxnSpPr/>
            <p:nvPr/>
          </p:nvCxnSpPr>
          <p:spPr>
            <a:xfrm flipH="1" rot="10800000">
              <a:off x="1087" y="3055"/>
              <a:ext cx="7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63" name="Google Shape;2263;p45"/>
            <p:cNvSpPr/>
            <p:nvPr/>
          </p:nvSpPr>
          <p:spPr>
            <a:xfrm>
              <a:off x="1066" y="3128"/>
              <a:ext cx="93" cy="38"/>
            </a:xfrm>
            <a:custGeom>
              <a:rect b="b" l="l" r="r" t="t"/>
              <a:pathLst>
                <a:path extrusionOk="0" h="38" w="93">
                  <a:moveTo>
                    <a:pt x="0" y="0"/>
                  </a:moveTo>
                  <a:lnTo>
                    <a:pt x="3" y="38"/>
                  </a:lnTo>
                  <a:lnTo>
                    <a:pt x="93" y="24"/>
                  </a:lnTo>
                  <a:lnTo>
                    <a:pt x="79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45"/>
            <p:cNvSpPr/>
            <p:nvPr/>
          </p:nvSpPr>
          <p:spPr>
            <a:xfrm>
              <a:off x="1066" y="3128"/>
              <a:ext cx="93" cy="38"/>
            </a:xfrm>
            <a:custGeom>
              <a:rect b="b" l="l" r="r" t="t"/>
              <a:pathLst>
                <a:path extrusionOk="0" h="38" w="93">
                  <a:moveTo>
                    <a:pt x="0" y="0"/>
                  </a:moveTo>
                  <a:lnTo>
                    <a:pt x="3" y="38"/>
                  </a:lnTo>
                  <a:lnTo>
                    <a:pt x="93" y="24"/>
                  </a:lnTo>
                  <a:lnTo>
                    <a:pt x="79" y="1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65" name="Google Shape;2265;p45"/>
            <p:cNvCxnSpPr/>
            <p:nvPr/>
          </p:nvCxnSpPr>
          <p:spPr>
            <a:xfrm rot="10800000">
              <a:off x="1066" y="3128"/>
              <a:ext cx="79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66" name="Google Shape;2266;p45"/>
            <p:cNvCxnSpPr/>
            <p:nvPr/>
          </p:nvCxnSpPr>
          <p:spPr>
            <a:xfrm>
              <a:off x="1066" y="3128"/>
              <a:ext cx="3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67" name="Google Shape;2267;p45"/>
            <p:cNvCxnSpPr/>
            <p:nvPr/>
          </p:nvCxnSpPr>
          <p:spPr>
            <a:xfrm flipH="1" rot="10800000">
              <a:off x="1069" y="3152"/>
              <a:ext cx="90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68" name="Google Shape;2268;p45"/>
            <p:cNvCxnSpPr/>
            <p:nvPr/>
          </p:nvCxnSpPr>
          <p:spPr>
            <a:xfrm rot="10800000">
              <a:off x="1145" y="3138"/>
              <a:ext cx="1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69" name="Google Shape;2269;p45"/>
            <p:cNvSpPr/>
            <p:nvPr/>
          </p:nvSpPr>
          <p:spPr>
            <a:xfrm>
              <a:off x="1145" y="3138"/>
              <a:ext cx="18" cy="14"/>
            </a:xfrm>
            <a:custGeom>
              <a:rect b="b" l="l" r="r" t="t"/>
              <a:pathLst>
                <a:path extrusionOk="0" h="14" w="18">
                  <a:moveTo>
                    <a:pt x="0" y="0"/>
                  </a:moveTo>
                  <a:lnTo>
                    <a:pt x="18" y="4"/>
                  </a:lnTo>
                  <a:lnTo>
                    <a:pt x="1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45"/>
            <p:cNvSpPr/>
            <p:nvPr/>
          </p:nvSpPr>
          <p:spPr>
            <a:xfrm>
              <a:off x="1145" y="3138"/>
              <a:ext cx="18" cy="14"/>
            </a:xfrm>
            <a:custGeom>
              <a:rect b="b" l="l" r="r" t="t"/>
              <a:pathLst>
                <a:path extrusionOk="0" h="14" w="18">
                  <a:moveTo>
                    <a:pt x="0" y="0"/>
                  </a:moveTo>
                  <a:lnTo>
                    <a:pt x="18" y="4"/>
                  </a:lnTo>
                  <a:lnTo>
                    <a:pt x="14" y="1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1" name="Google Shape;2271;p45"/>
            <p:cNvCxnSpPr/>
            <p:nvPr/>
          </p:nvCxnSpPr>
          <p:spPr>
            <a:xfrm rot="10800000">
              <a:off x="1145" y="3138"/>
              <a:ext cx="1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72" name="Google Shape;2272;p45"/>
            <p:cNvCxnSpPr/>
            <p:nvPr/>
          </p:nvCxnSpPr>
          <p:spPr>
            <a:xfrm>
              <a:off x="1145" y="3138"/>
              <a:ext cx="18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73" name="Google Shape;2273;p45"/>
            <p:cNvCxnSpPr/>
            <p:nvPr/>
          </p:nvCxnSpPr>
          <p:spPr>
            <a:xfrm flipH="1">
              <a:off x="1159" y="3142"/>
              <a:ext cx="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74" name="Google Shape;2274;p45"/>
            <p:cNvSpPr/>
            <p:nvPr/>
          </p:nvSpPr>
          <p:spPr>
            <a:xfrm>
              <a:off x="1145" y="3128"/>
              <a:ext cx="18" cy="14"/>
            </a:xfrm>
            <a:custGeom>
              <a:rect b="b" l="l" r="r" t="t"/>
              <a:pathLst>
                <a:path extrusionOk="0" h="14" w="18">
                  <a:moveTo>
                    <a:pt x="7" y="0"/>
                  </a:moveTo>
                  <a:lnTo>
                    <a:pt x="18" y="14"/>
                  </a:lnTo>
                  <a:lnTo>
                    <a:pt x="0" y="1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45"/>
            <p:cNvSpPr/>
            <p:nvPr/>
          </p:nvSpPr>
          <p:spPr>
            <a:xfrm>
              <a:off x="1145" y="3128"/>
              <a:ext cx="18" cy="14"/>
            </a:xfrm>
            <a:custGeom>
              <a:rect b="b" l="l" r="r" t="t"/>
              <a:pathLst>
                <a:path extrusionOk="0" h="14" w="18">
                  <a:moveTo>
                    <a:pt x="7" y="0"/>
                  </a:moveTo>
                  <a:lnTo>
                    <a:pt x="18" y="14"/>
                  </a:lnTo>
                  <a:lnTo>
                    <a:pt x="0" y="1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6" name="Google Shape;2276;p45"/>
            <p:cNvCxnSpPr/>
            <p:nvPr/>
          </p:nvCxnSpPr>
          <p:spPr>
            <a:xfrm flipH="1" rot="10800000">
              <a:off x="1145" y="3128"/>
              <a:ext cx="7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77" name="Google Shape;2277;p45"/>
            <p:cNvCxnSpPr/>
            <p:nvPr/>
          </p:nvCxnSpPr>
          <p:spPr>
            <a:xfrm>
              <a:off x="1152" y="3128"/>
              <a:ext cx="1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78" name="Google Shape;2278;p45"/>
            <p:cNvCxnSpPr/>
            <p:nvPr/>
          </p:nvCxnSpPr>
          <p:spPr>
            <a:xfrm rot="10800000">
              <a:off x="1145" y="3138"/>
              <a:ext cx="18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79" name="Google Shape;2279;p45"/>
            <p:cNvSpPr/>
            <p:nvPr/>
          </p:nvSpPr>
          <p:spPr>
            <a:xfrm>
              <a:off x="1056" y="3000"/>
              <a:ext cx="17" cy="24"/>
            </a:xfrm>
            <a:custGeom>
              <a:rect b="b" l="l" r="r" t="t"/>
              <a:pathLst>
                <a:path extrusionOk="0" h="24" w="17">
                  <a:moveTo>
                    <a:pt x="0" y="0"/>
                  </a:moveTo>
                  <a:lnTo>
                    <a:pt x="0" y="24"/>
                  </a:lnTo>
                  <a:lnTo>
                    <a:pt x="17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5"/>
            <p:cNvSpPr/>
            <p:nvPr/>
          </p:nvSpPr>
          <p:spPr>
            <a:xfrm>
              <a:off x="1056" y="3000"/>
              <a:ext cx="17" cy="24"/>
            </a:xfrm>
            <a:custGeom>
              <a:rect b="b" l="l" r="r" t="t"/>
              <a:pathLst>
                <a:path extrusionOk="0" h="24" w="17">
                  <a:moveTo>
                    <a:pt x="0" y="0"/>
                  </a:moveTo>
                  <a:lnTo>
                    <a:pt x="0" y="24"/>
                  </a:lnTo>
                  <a:lnTo>
                    <a:pt x="17" y="1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45"/>
            <p:cNvSpPr/>
            <p:nvPr/>
          </p:nvSpPr>
          <p:spPr>
            <a:xfrm>
              <a:off x="1052" y="2965"/>
              <a:ext cx="59" cy="52"/>
            </a:xfrm>
            <a:custGeom>
              <a:rect b="b" l="l" r="r" t="t"/>
              <a:pathLst>
                <a:path extrusionOk="0" h="52" w="59">
                  <a:moveTo>
                    <a:pt x="0" y="0"/>
                  </a:moveTo>
                  <a:lnTo>
                    <a:pt x="4" y="35"/>
                  </a:lnTo>
                  <a:lnTo>
                    <a:pt x="21" y="52"/>
                  </a:lnTo>
                  <a:lnTo>
                    <a:pt x="5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45"/>
            <p:cNvSpPr/>
            <p:nvPr/>
          </p:nvSpPr>
          <p:spPr>
            <a:xfrm>
              <a:off x="1052" y="2965"/>
              <a:ext cx="59" cy="52"/>
            </a:xfrm>
            <a:custGeom>
              <a:rect b="b" l="l" r="r" t="t"/>
              <a:pathLst>
                <a:path extrusionOk="0" h="52" w="59">
                  <a:moveTo>
                    <a:pt x="0" y="0"/>
                  </a:moveTo>
                  <a:lnTo>
                    <a:pt x="4" y="35"/>
                  </a:lnTo>
                  <a:lnTo>
                    <a:pt x="21" y="52"/>
                  </a:lnTo>
                  <a:lnTo>
                    <a:pt x="59" y="35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83" name="Google Shape;2283;p45"/>
            <p:cNvCxnSpPr/>
            <p:nvPr/>
          </p:nvCxnSpPr>
          <p:spPr>
            <a:xfrm rot="10800000">
              <a:off x="1052" y="2965"/>
              <a:ext cx="59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84" name="Google Shape;2284;p45"/>
            <p:cNvCxnSpPr/>
            <p:nvPr/>
          </p:nvCxnSpPr>
          <p:spPr>
            <a:xfrm>
              <a:off x="1052" y="2965"/>
              <a:ext cx="4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85" name="Google Shape;2285;p45"/>
            <p:cNvCxnSpPr/>
            <p:nvPr/>
          </p:nvCxnSpPr>
          <p:spPr>
            <a:xfrm flipH="1" rot="10800000">
              <a:off x="1056" y="3000"/>
              <a:ext cx="5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86" name="Google Shape;2286;p45"/>
            <p:cNvSpPr/>
            <p:nvPr/>
          </p:nvSpPr>
          <p:spPr>
            <a:xfrm>
              <a:off x="1052" y="3017"/>
              <a:ext cx="38" cy="35"/>
            </a:xfrm>
            <a:custGeom>
              <a:rect b="b" l="l" r="r" t="t"/>
              <a:pathLst>
                <a:path extrusionOk="0" h="35" w="38">
                  <a:moveTo>
                    <a:pt x="4" y="7"/>
                  </a:moveTo>
                  <a:lnTo>
                    <a:pt x="0" y="35"/>
                  </a:lnTo>
                  <a:lnTo>
                    <a:pt x="38" y="14"/>
                  </a:lnTo>
                  <a:lnTo>
                    <a:pt x="21" y="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45"/>
            <p:cNvSpPr/>
            <p:nvPr/>
          </p:nvSpPr>
          <p:spPr>
            <a:xfrm>
              <a:off x="1052" y="3017"/>
              <a:ext cx="38" cy="35"/>
            </a:xfrm>
            <a:custGeom>
              <a:rect b="b" l="l" r="r" t="t"/>
              <a:pathLst>
                <a:path extrusionOk="0" h="35" w="38">
                  <a:moveTo>
                    <a:pt x="4" y="7"/>
                  </a:moveTo>
                  <a:lnTo>
                    <a:pt x="0" y="35"/>
                  </a:lnTo>
                  <a:lnTo>
                    <a:pt x="38" y="14"/>
                  </a:lnTo>
                  <a:lnTo>
                    <a:pt x="21" y="0"/>
                  </a:lnTo>
                  <a:lnTo>
                    <a:pt x="4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45"/>
            <p:cNvSpPr/>
            <p:nvPr/>
          </p:nvSpPr>
          <p:spPr>
            <a:xfrm>
              <a:off x="1073" y="3000"/>
              <a:ext cx="38" cy="31"/>
            </a:xfrm>
            <a:custGeom>
              <a:rect b="b" l="l" r="r" t="t"/>
              <a:pathLst>
                <a:path extrusionOk="0" h="31" w="38">
                  <a:moveTo>
                    <a:pt x="17" y="31"/>
                  </a:moveTo>
                  <a:lnTo>
                    <a:pt x="38" y="17"/>
                  </a:lnTo>
                  <a:lnTo>
                    <a:pt x="38" y="0"/>
                  </a:lnTo>
                  <a:lnTo>
                    <a:pt x="0" y="17"/>
                  </a:lnTo>
                  <a:lnTo>
                    <a:pt x="17" y="3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5"/>
            <p:cNvSpPr/>
            <p:nvPr/>
          </p:nvSpPr>
          <p:spPr>
            <a:xfrm>
              <a:off x="1073" y="3000"/>
              <a:ext cx="38" cy="31"/>
            </a:xfrm>
            <a:custGeom>
              <a:rect b="b" l="l" r="r" t="t"/>
              <a:pathLst>
                <a:path extrusionOk="0" h="31" w="38">
                  <a:moveTo>
                    <a:pt x="17" y="31"/>
                  </a:moveTo>
                  <a:lnTo>
                    <a:pt x="38" y="17"/>
                  </a:lnTo>
                  <a:lnTo>
                    <a:pt x="38" y="0"/>
                  </a:lnTo>
                  <a:lnTo>
                    <a:pt x="0" y="17"/>
                  </a:lnTo>
                  <a:lnTo>
                    <a:pt x="17" y="3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0" name="Google Shape;2290;p45"/>
            <p:cNvCxnSpPr/>
            <p:nvPr/>
          </p:nvCxnSpPr>
          <p:spPr>
            <a:xfrm flipH="1">
              <a:off x="1056" y="3000"/>
              <a:ext cx="5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91" name="Google Shape;2291;p45"/>
            <p:cNvCxnSpPr/>
            <p:nvPr/>
          </p:nvCxnSpPr>
          <p:spPr>
            <a:xfrm flipH="1">
              <a:off x="1052" y="3024"/>
              <a:ext cx="4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92" name="Google Shape;2292;p45"/>
            <p:cNvCxnSpPr/>
            <p:nvPr/>
          </p:nvCxnSpPr>
          <p:spPr>
            <a:xfrm flipH="1" rot="10800000">
              <a:off x="1052" y="3017"/>
              <a:ext cx="59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93" name="Google Shape;2293;p45"/>
            <p:cNvCxnSpPr/>
            <p:nvPr/>
          </p:nvCxnSpPr>
          <p:spPr>
            <a:xfrm flipH="1" rot="10800000">
              <a:off x="1111" y="3000"/>
              <a:ext cx="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94" name="Google Shape;2294;p45"/>
            <p:cNvSpPr/>
            <p:nvPr/>
          </p:nvSpPr>
          <p:spPr>
            <a:xfrm>
              <a:off x="1788" y="3211"/>
              <a:ext cx="76" cy="162"/>
            </a:xfrm>
            <a:custGeom>
              <a:rect b="b" l="l" r="r" t="t"/>
              <a:pathLst>
                <a:path extrusionOk="0" h="162" w="76">
                  <a:moveTo>
                    <a:pt x="76" y="27"/>
                  </a:moveTo>
                  <a:lnTo>
                    <a:pt x="18" y="162"/>
                  </a:lnTo>
                  <a:lnTo>
                    <a:pt x="0" y="148"/>
                  </a:lnTo>
                  <a:lnTo>
                    <a:pt x="42" y="7"/>
                  </a:lnTo>
                  <a:lnTo>
                    <a:pt x="49" y="0"/>
                  </a:lnTo>
                  <a:lnTo>
                    <a:pt x="76" y="2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5"/>
            <p:cNvSpPr/>
            <p:nvPr/>
          </p:nvSpPr>
          <p:spPr>
            <a:xfrm>
              <a:off x="1788" y="3211"/>
              <a:ext cx="76" cy="162"/>
            </a:xfrm>
            <a:custGeom>
              <a:rect b="b" l="l" r="r" t="t"/>
              <a:pathLst>
                <a:path extrusionOk="0" h="162" w="76">
                  <a:moveTo>
                    <a:pt x="76" y="27"/>
                  </a:moveTo>
                  <a:lnTo>
                    <a:pt x="18" y="162"/>
                  </a:lnTo>
                  <a:lnTo>
                    <a:pt x="0" y="148"/>
                  </a:lnTo>
                  <a:lnTo>
                    <a:pt x="42" y="7"/>
                  </a:lnTo>
                  <a:lnTo>
                    <a:pt x="49" y="0"/>
                  </a:lnTo>
                  <a:lnTo>
                    <a:pt x="76" y="2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5"/>
            <p:cNvSpPr/>
            <p:nvPr/>
          </p:nvSpPr>
          <p:spPr>
            <a:xfrm>
              <a:off x="1757" y="3218"/>
              <a:ext cx="73" cy="141"/>
            </a:xfrm>
            <a:custGeom>
              <a:rect b="b" l="l" r="r" t="t"/>
              <a:pathLst>
                <a:path extrusionOk="0" h="141" w="73">
                  <a:moveTo>
                    <a:pt x="31" y="141"/>
                  </a:moveTo>
                  <a:lnTo>
                    <a:pt x="0" y="121"/>
                  </a:lnTo>
                  <a:lnTo>
                    <a:pt x="73" y="0"/>
                  </a:lnTo>
                  <a:lnTo>
                    <a:pt x="31" y="14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5"/>
            <p:cNvSpPr/>
            <p:nvPr/>
          </p:nvSpPr>
          <p:spPr>
            <a:xfrm>
              <a:off x="1757" y="3218"/>
              <a:ext cx="73" cy="141"/>
            </a:xfrm>
            <a:custGeom>
              <a:rect b="b" l="l" r="r" t="t"/>
              <a:pathLst>
                <a:path extrusionOk="0" h="141" w="73">
                  <a:moveTo>
                    <a:pt x="31" y="141"/>
                  </a:moveTo>
                  <a:lnTo>
                    <a:pt x="0" y="121"/>
                  </a:lnTo>
                  <a:lnTo>
                    <a:pt x="73" y="0"/>
                  </a:lnTo>
                  <a:lnTo>
                    <a:pt x="31" y="14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98" name="Google Shape;2298;p45"/>
            <p:cNvCxnSpPr/>
            <p:nvPr/>
          </p:nvCxnSpPr>
          <p:spPr>
            <a:xfrm>
              <a:off x="1837" y="3211"/>
              <a:ext cx="27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299" name="Google Shape;2299;p45"/>
            <p:cNvCxnSpPr/>
            <p:nvPr/>
          </p:nvCxnSpPr>
          <p:spPr>
            <a:xfrm flipH="1">
              <a:off x="1806" y="3238"/>
              <a:ext cx="58" cy="1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00" name="Google Shape;2300;p45"/>
            <p:cNvCxnSpPr/>
            <p:nvPr/>
          </p:nvCxnSpPr>
          <p:spPr>
            <a:xfrm rot="10800000">
              <a:off x="1757" y="3339"/>
              <a:ext cx="49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01" name="Google Shape;2301;p45"/>
            <p:cNvCxnSpPr/>
            <p:nvPr/>
          </p:nvCxnSpPr>
          <p:spPr>
            <a:xfrm flipH="1" rot="10800000">
              <a:off x="1757" y="3211"/>
              <a:ext cx="80" cy="1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02" name="Google Shape;2302;p45"/>
            <p:cNvSpPr/>
            <p:nvPr/>
          </p:nvSpPr>
          <p:spPr>
            <a:xfrm>
              <a:off x="1215" y="3432"/>
              <a:ext cx="31" cy="17"/>
            </a:xfrm>
            <a:custGeom>
              <a:rect b="b" l="l" r="r" t="t"/>
              <a:pathLst>
                <a:path extrusionOk="0" h="17" w="31">
                  <a:moveTo>
                    <a:pt x="31" y="17"/>
                  </a:moveTo>
                  <a:lnTo>
                    <a:pt x="13" y="0"/>
                  </a:lnTo>
                  <a:lnTo>
                    <a:pt x="0" y="17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5"/>
            <p:cNvSpPr/>
            <p:nvPr/>
          </p:nvSpPr>
          <p:spPr>
            <a:xfrm>
              <a:off x="1215" y="3432"/>
              <a:ext cx="31" cy="17"/>
            </a:xfrm>
            <a:custGeom>
              <a:rect b="b" l="l" r="r" t="t"/>
              <a:pathLst>
                <a:path extrusionOk="0" h="17" w="31">
                  <a:moveTo>
                    <a:pt x="31" y="17"/>
                  </a:moveTo>
                  <a:lnTo>
                    <a:pt x="13" y="0"/>
                  </a:lnTo>
                  <a:lnTo>
                    <a:pt x="0" y="17"/>
                  </a:lnTo>
                  <a:lnTo>
                    <a:pt x="31" y="1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5"/>
            <p:cNvSpPr/>
            <p:nvPr/>
          </p:nvSpPr>
          <p:spPr>
            <a:xfrm>
              <a:off x="1208" y="3449"/>
              <a:ext cx="51" cy="14"/>
            </a:xfrm>
            <a:custGeom>
              <a:rect b="b" l="l" r="r" t="t"/>
              <a:pathLst>
                <a:path extrusionOk="0" h="14" w="51">
                  <a:moveTo>
                    <a:pt x="0" y="11"/>
                  </a:moveTo>
                  <a:lnTo>
                    <a:pt x="51" y="14"/>
                  </a:lnTo>
                  <a:lnTo>
                    <a:pt x="38" y="0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5"/>
            <p:cNvSpPr/>
            <p:nvPr/>
          </p:nvSpPr>
          <p:spPr>
            <a:xfrm>
              <a:off x="1208" y="3449"/>
              <a:ext cx="51" cy="14"/>
            </a:xfrm>
            <a:custGeom>
              <a:rect b="b" l="l" r="r" t="t"/>
              <a:pathLst>
                <a:path extrusionOk="0" h="14" w="51">
                  <a:moveTo>
                    <a:pt x="0" y="11"/>
                  </a:moveTo>
                  <a:lnTo>
                    <a:pt x="51" y="14"/>
                  </a:lnTo>
                  <a:lnTo>
                    <a:pt x="38" y="0"/>
                  </a:lnTo>
                  <a:lnTo>
                    <a:pt x="7" y="0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6" name="Google Shape;2306;p45"/>
            <p:cNvCxnSpPr/>
            <p:nvPr/>
          </p:nvCxnSpPr>
          <p:spPr>
            <a:xfrm flipH="1">
              <a:off x="1208" y="3432"/>
              <a:ext cx="20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07" name="Google Shape;2307;p45"/>
            <p:cNvCxnSpPr/>
            <p:nvPr/>
          </p:nvCxnSpPr>
          <p:spPr>
            <a:xfrm>
              <a:off x="1208" y="3460"/>
              <a:ext cx="5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08" name="Google Shape;2308;p45"/>
            <p:cNvCxnSpPr/>
            <p:nvPr/>
          </p:nvCxnSpPr>
          <p:spPr>
            <a:xfrm rot="10800000">
              <a:off x="1228" y="3432"/>
              <a:ext cx="3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09" name="Google Shape;2309;p45"/>
            <p:cNvSpPr/>
            <p:nvPr/>
          </p:nvSpPr>
          <p:spPr>
            <a:xfrm>
              <a:off x="1235" y="3404"/>
              <a:ext cx="73" cy="28"/>
            </a:xfrm>
            <a:custGeom>
              <a:rect b="b" l="l" r="r" t="t"/>
              <a:pathLst>
                <a:path extrusionOk="0" h="28" w="73">
                  <a:moveTo>
                    <a:pt x="73" y="21"/>
                  </a:moveTo>
                  <a:lnTo>
                    <a:pt x="59" y="0"/>
                  </a:lnTo>
                  <a:lnTo>
                    <a:pt x="0" y="28"/>
                  </a:lnTo>
                  <a:lnTo>
                    <a:pt x="73" y="2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5"/>
            <p:cNvSpPr/>
            <p:nvPr/>
          </p:nvSpPr>
          <p:spPr>
            <a:xfrm>
              <a:off x="1235" y="3404"/>
              <a:ext cx="73" cy="28"/>
            </a:xfrm>
            <a:custGeom>
              <a:rect b="b" l="l" r="r" t="t"/>
              <a:pathLst>
                <a:path extrusionOk="0" h="28" w="73">
                  <a:moveTo>
                    <a:pt x="73" y="21"/>
                  </a:moveTo>
                  <a:lnTo>
                    <a:pt x="59" y="0"/>
                  </a:lnTo>
                  <a:lnTo>
                    <a:pt x="0" y="28"/>
                  </a:lnTo>
                  <a:lnTo>
                    <a:pt x="73" y="2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5"/>
            <p:cNvSpPr/>
            <p:nvPr/>
          </p:nvSpPr>
          <p:spPr>
            <a:xfrm>
              <a:off x="1228" y="3425"/>
              <a:ext cx="90" cy="24"/>
            </a:xfrm>
            <a:custGeom>
              <a:rect b="b" l="l" r="r" t="t"/>
              <a:pathLst>
                <a:path extrusionOk="0" h="24" w="90">
                  <a:moveTo>
                    <a:pt x="90" y="17"/>
                  </a:moveTo>
                  <a:lnTo>
                    <a:pt x="80" y="0"/>
                  </a:lnTo>
                  <a:lnTo>
                    <a:pt x="7" y="7"/>
                  </a:lnTo>
                  <a:lnTo>
                    <a:pt x="0" y="7"/>
                  </a:lnTo>
                  <a:lnTo>
                    <a:pt x="18" y="24"/>
                  </a:lnTo>
                  <a:lnTo>
                    <a:pt x="90" y="1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5"/>
            <p:cNvSpPr/>
            <p:nvPr/>
          </p:nvSpPr>
          <p:spPr>
            <a:xfrm>
              <a:off x="1228" y="3425"/>
              <a:ext cx="90" cy="24"/>
            </a:xfrm>
            <a:custGeom>
              <a:rect b="b" l="l" r="r" t="t"/>
              <a:pathLst>
                <a:path extrusionOk="0" h="24" w="90">
                  <a:moveTo>
                    <a:pt x="90" y="17"/>
                  </a:moveTo>
                  <a:lnTo>
                    <a:pt x="80" y="0"/>
                  </a:lnTo>
                  <a:lnTo>
                    <a:pt x="7" y="7"/>
                  </a:lnTo>
                  <a:lnTo>
                    <a:pt x="0" y="7"/>
                  </a:lnTo>
                  <a:lnTo>
                    <a:pt x="18" y="24"/>
                  </a:lnTo>
                  <a:lnTo>
                    <a:pt x="90" y="1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5"/>
            <p:cNvSpPr/>
            <p:nvPr/>
          </p:nvSpPr>
          <p:spPr>
            <a:xfrm>
              <a:off x="1246" y="3442"/>
              <a:ext cx="86" cy="21"/>
            </a:xfrm>
            <a:custGeom>
              <a:rect b="b" l="l" r="r" t="t"/>
              <a:pathLst>
                <a:path extrusionOk="0" h="21" w="86">
                  <a:moveTo>
                    <a:pt x="13" y="21"/>
                  </a:moveTo>
                  <a:lnTo>
                    <a:pt x="86" y="21"/>
                  </a:lnTo>
                  <a:lnTo>
                    <a:pt x="72" y="0"/>
                  </a:lnTo>
                  <a:lnTo>
                    <a:pt x="0" y="7"/>
                  </a:lnTo>
                  <a:lnTo>
                    <a:pt x="13" y="2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5"/>
            <p:cNvSpPr/>
            <p:nvPr/>
          </p:nvSpPr>
          <p:spPr>
            <a:xfrm>
              <a:off x="1246" y="3442"/>
              <a:ext cx="86" cy="21"/>
            </a:xfrm>
            <a:custGeom>
              <a:rect b="b" l="l" r="r" t="t"/>
              <a:pathLst>
                <a:path extrusionOk="0" h="21" w="86">
                  <a:moveTo>
                    <a:pt x="13" y="21"/>
                  </a:moveTo>
                  <a:lnTo>
                    <a:pt x="86" y="21"/>
                  </a:lnTo>
                  <a:lnTo>
                    <a:pt x="72" y="0"/>
                  </a:lnTo>
                  <a:lnTo>
                    <a:pt x="0" y="7"/>
                  </a:lnTo>
                  <a:lnTo>
                    <a:pt x="13" y="2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5" name="Google Shape;2315;p45"/>
            <p:cNvCxnSpPr/>
            <p:nvPr/>
          </p:nvCxnSpPr>
          <p:spPr>
            <a:xfrm>
              <a:off x="1228" y="3432"/>
              <a:ext cx="3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16" name="Google Shape;2316;p45"/>
            <p:cNvCxnSpPr/>
            <p:nvPr/>
          </p:nvCxnSpPr>
          <p:spPr>
            <a:xfrm>
              <a:off x="1259" y="3463"/>
              <a:ext cx="7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17" name="Google Shape;2317;p45"/>
            <p:cNvCxnSpPr/>
            <p:nvPr/>
          </p:nvCxnSpPr>
          <p:spPr>
            <a:xfrm rot="10800000">
              <a:off x="1294" y="3404"/>
              <a:ext cx="38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18" name="Google Shape;2318;p45"/>
            <p:cNvCxnSpPr/>
            <p:nvPr/>
          </p:nvCxnSpPr>
          <p:spPr>
            <a:xfrm flipH="1">
              <a:off x="1228" y="3404"/>
              <a:ext cx="66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19" name="Google Shape;2319;p45"/>
            <p:cNvSpPr/>
            <p:nvPr/>
          </p:nvSpPr>
          <p:spPr>
            <a:xfrm>
              <a:off x="1353" y="3404"/>
              <a:ext cx="14" cy="14"/>
            </a:xfrm>
            <a:custGeom>
              <a:rect b="b" l="l" r="r" t="t"/>
              <a:pathLst>
                <a:path extrusionOk="0" h="14" w="14">
                  <a:moveTo>
                    <a:pt x="14" y="14"/>
                  </a:moveTo>
                  <a:lnTo>
                    <a:pt x="7" y="0"/>
                  </a:lnTo>
                  <a:lnTo>
                    <a:pt x="0" y="14"/>
                  </a:lnTo>
                  <a:lnTo>
                    <a:pt x="14" y="1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45"/>
            <p:cNvSpPr/>
            <p:nvPr/>
          </p:nvSpPr>
          <p:spPr>
            <a:xfrm>
              <a:off x="1353" y="3404"/>
              <a:ext cx="14" cy="14"/>
            </a:xfrm>
            <a:custGeom>
              <a:rect b="b" l="l" r="r" t="t"/>
              <a:pathLst>
                <a:path extrusionOk="0" h="14" w="14">
                  <a:moveTo>
                    <a:pt x="14" y="14"/>
                  </a:moveTo>
                  <a:lnTo>
                    <a:pt x="7" y="0"/>
                  </a:lnTo>
                  <a:lnTo>
                    <a:pt x="0" y="14"/>
                  </a:lnTo>
                  <a:lnTo>
                    <a:pt x="14" y="1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45"/>
            <p:cNvSpPr/>
            <p:nvPr/>
          </p:nvSpPr>
          <p:spPr>
            <a:xfrm>
              <a:off x="1342" y="3418"/>
              <a:ext cx="32" cy="21"/>
            </a:xfrm>
            <a:custGeom>
              <a:rect b="b" l="l" r="r" t="t"/>
              <a:pathLst>
                <a:path extrusionOk="0" h="21" w="32">
                  <a:moveTo>
                    <a:pt x="32" y="17"/>
                  </a:moveTo>
                  <a:lnTo>
                    <a:pt x="25" y="0"/>
                  </a:lnTo>
                  <a:lnTo>
                    <a:pt x="11" y="0"/>
                  </a:lnTo>
                  <a:lnTo>
                    <a:pt x="0" y="21"/>
                  </a:lnTo>
                  <a:lnTo>
                    <a:pt x="32" y="1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5"/>
            <p:cNvSpPr/>
            <p:nvPr/>
          </p:nvSpPr>
          <p:spPr>
            <a:xfrm>
              <a:off x="1342" y="3418"/>
              <a:ext cx="32" cy="21"/>
            </a:xfrm>
            <a:custGeom>
              <a:rect b="b" l="l" r="r" t="t"/>
              <a:pathLst>
                <a:path extrusionOk="0" h="21" w="32">
                  <a:moveTo>
                    <a:pt x="32" y="17"/>
                  </a:moveTo>
                  <a:lnTo>
                    <a:pt x="25" y="0"/>
                  </a:lnTo>
                  <a:lnTo>
                    <a:pt x="11" y="0"/>
                  </a:lnTo>
                  <a:lnTo>
                    <a:pt x="0" y="21"/>
                  </a:lnTo>
                  <a:lnTo>
                    <a:pt x="32" y="1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5"/>
            <p:cNvSpPr/>
            <p:nvPr/>
          </p:nvSpPr>
          <p:spPr>
            <a:xfrm>
              <a:off x="1332" y="3435"/>
              <a:ext cx="55" cy="28"/>
            </a:xfrm>
            <a:custGeom>
              <a:rect b="b" l="l" r="r" t="t"/>
              <a:pathLst>
                <a:path extrusionOk="0" h="28" w="55">
                  <a:moveTo>
                    <a:pt x="0" y="28"/>
                  </a:moveTo>
                  <a:lnTo>
                    <a:pt x="55" y="25"/>
                  </a:lnTo>
                  <a:lnTo>
                    <a:pt x="42" y="0"/>
                  </a:lnTo>
                  <a:lnTo>
                    <a:pt x="10" y="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5"/>
            <p:cNvSpPr/>
            <p:nvPr/>
          </p:nvSpPr>
          <p:spPr>
            <a:xfrm>
              <a:off x="1332" y="3435"/>
              <a:ext cx="55" cy="28"/>
            </a:xfrm>
            <a:custGeom>
              <a:rect b="b" l="l" r="r" t="t"/>
              <a:pathLst>
                <a:path extrusionOk="0" h="28" w="55">
                  <a:moveTo>
                    <a:pt x="0" y="28"/>
                  </a:moveTo>
                  <a:lnTo>
                    <a:pt x="55" y="25"/>
                  </a:lnTo>
                  <a:lnTo>
                    <a:pt x="42" y="0"/>
                  </a:lnTo>
                  <a:lnTo>
                    <a:pt x="10" y="4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25" name="Google Shape;2325;p45"/>
            <p:cNvCxnSpPr/>
            <p:nvPr/>
          </p:nvCxnSpPr>
          <p:spPr>
            <a:xfrm flipH="1">
              <a:off x="1332" y="3404"/>
              <a:ext cx="28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26" name="Google Shape;2326;p45"/>
            <p:cNvCxnSpPr/>
            <p:nvPr/>
          </p:nvCxnSpPr>
          <p:spPr>
            <a:xfrm flipH="1" rot="10800000">
              <a:off x="1332" y="3460"/>
              <a:ext cx="55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27" name="Google Shape;2327;p45"/>
            <p:cNvCxnSpPr/>
            <p:nvPr/>
          </p:nvCxnSpPr>
          <p:spPr>
            <a:xfrm rot="10800000">
              <a:off x="1360" y="3404"/>
              <a:ext cx="27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28" name="Google Shape;2328;p45"/>
            <p:cNvSpPr/>
            <p:nvPr/>
          </p:nvSpPr>
          <p:spPr>
            <a:xfrm>
              <a:off x="1626" y="3429"/>
              <a:ext cx="14" cy="44"/>
            </a:xfrm>
            <a:custGeom>
              <a:rect b="b" l="l" r="r" t="t"/>
              <a:pathLst>
                <a:path extrusionOk="0" h="44" w="14">
                  <a:moveTo>
                    <a:pt x="14" y="38"/>
                  </a:moveTo>
                  <a:lnTo>
                    <a:pt x="0" y="44"/>
                  </a:lnTo>
                  <a:lnTo>
                    <a:pt x="10" y="0"/>
                  </a:lnTo>
                  <a:lnTo>
                    <a:pt x="14" y="3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5"/>
            <p:cNvSpPr/>
            <p:nvPr/>
          </p:nvSpPr>
          <p:spPr>
            <a:xfrm>
              <a:off x="1626" y="3429"/>
              <a:ext cx="14" cy="44"/>
            </a:xfrm>
            <a:custGeom>
              <a:rect b="b" l="l" r="r" t="t"/>
              <a:pathLst>
                <a:path extrusionOk="0" h="44" w="14">
                  <a:moveTo>
                    <a:pt x="14" y="38"/>
                  </a:moveTo>
                  <a:lnTo>
                    <a:pt x="0" y="44"/>
                  </a:lnTo>
                  <a:lnTo>
                    <a:pt x="10" y="0"/>
                  </a:lnTo>
                  <a:lnTo>
                    <a:pt x="14" y="3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30" name="Google Shape;2330;p45"/>
            <p:cNvCxnSpPr/>
            <p:nvPr/>
          </p:nvCxnSpPr>
          <p:spPr>
            <a:xfrm>
              <a:off x="1636" y="3429"/>
              <a:ext cx="4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31" name="Google Shape;2331;p45"/>
            <p:cNvCxnSpPr/>
            <p:nvPr/>
          </p:nvCxnSpPr>
          <p:spPr>
            <a:xfrm flipH="1">
              <a:off x="1626" y="3467"/>
              <a:ext cx="14" cy="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32" name="Google Shape;2332;p45"/>
            <p:cNvCxnSpPr/>
            <p:nvPr/>
          </p:nvCxnSpPr>
          <p:spPr>
            <a:xfrm flipH="1" rot="10800000">
              <a:off x="1626" y="3429"/>
              <a:ext cx="10" cy="4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33" name="Google Shape;2333;p45"/>
            <p:cNvSpPr/>
            <p:nvPr/>
          </p:nvSpPr>
          <p:spPr>
            <a:xfrm>
              <a:off x="1387" y="3429"/>
              <a:ext cx="83" cy="55"/>
            </a:xfrm>
            <a:custGeom>
              <a:rect b="b" l="l" r="r" t="t"/>
              <a:pathLst>
                <a:path extrusionOk="0" h="55" w="83">
                  <a:moveTo>
                    <a:pt x="0" y="31"/>
                  </a:moveTo>
                  <a:lnTo>
                    <a:pt x="83" y="55"/>
                  </a:lnTo>
                  <a:lnTo>
                    <a:pt x="69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5"/>
            <p:cNvSpPr/>
            <p:nvPr/>
          </p:nvSpPr>
          <p:spPr>
            <a:xfrm>
              <a:off x="1387" y="3429"/>
              <a:ext cx="83" cy="55"/>
            </a:xfrm>
            <a:custGeom>
              <a:rect b="b" l="l" r="r" t="t"/>
              <a:pathLst>
                <a:path extrusionOk="0" h="55" w="83">
                  <a:moveTo>
                    <a:pt x="0" y="31"/>
                  </a:moveTo>
                  <a:lnTo>
                    <a:pt x="83" y="55"/>
                  </a:lnTo>
                  <a:lnTo>
                    <a:pt x="69" y="0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35" name="Google Shape;2335;p45"/>
            <p:cNvCxnSpPr/>
            <p:nvPr/>
          </p:nvCxnSpPr>
          <p:spPr>
            <a:xfrm flipH="1">
              <a:off x="1387" y="3429"/>
              <a:ext cx="69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36" name="Google Shape;2336;p45"/>
            <p:cNvCxnSpPr/>
            <p:nvPr/>
          </p:nvCxnSpPr>
          <p:spPr>
            <a:xfrm>
              <a:off x="1387" y="3460"/>
              <a:ext cx="83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37" name="Google Shape;2337;p45"/>
            <p:cNvCxnSpPr/>
            <p:nvPr/>
          </p:nvCxnSpPr>
          <p:spPr>
            <a:xfrm rot="10800000">
              <a:off x="1456" y="3429"/>
              <a:ext cx="14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38" name="Google Shape;2338;p45"/>
            <p:cNvSpPr/>
            <p:nvPr/>
          </p:nvSpPr>
          <p:spPr>
            <a:xfrm>
              <a:off x="1640" y="3380"/>
              <a:ext cx="138" cy="87"/>
            </a:xfrm>
            <a:custGeom>
              <a:rect b="b" l="l" r="r" t="t"/>
              <a:pathLst>
                <a:path extrusionOk="0" h="87" w="138">
                  <a:moveTo>
                    <a:pt x="138" y="45"/>
                  </a:moveTo>
                  <a:lnTo>
                    <a:pt x="0" y="87"/>
                  </a:lnTo>
                  <a:lnTo>
                    <a:pt x="117" y="0"/>
                  </a:lnTo>
                  <a:lnTo>
                    <a:pt x="138" y="45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45"/>
            <p:cNvSpPr/>
            <p:nvPr/>
          </p:nvSpPr>
          <p:spPr>
            <a:xfrm>
              <a:off x="1640" y="3380"/>
              <a:ext cx="138" cy="87"/>
            </a:xfrm>
            <a:custGeom>
              <a:rect b="b" l="l" r="r" t="t"/>
              <a:pathLst>
                <a:path extrusionOk="0" h="87" w="138">
                  <a:moveTo>
                    <a:pt x="138" y="45"/>
                  </a:moveTo>
                  <a:lnTo>
                    <a:pt x="0" y="87"/>
                  </a:lnTo>
                  <a:lnTo>
                    <a:pt x="117" y="0"/>
                  </a:lnTo>
                  <a:lnTo>
                    <a:pt x="138" y="45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0" name="Google Shape;2340;p45"/>
            <p:cNvCxnSpPr/>
            <p:nvPr/>
          </p:nvCxnSpPr>
          <p:spPr>
            <a:xfrm>
              <a:off x="1757" y="3380"/>
              <a:ext cx="21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41" name="Google Shape;2341;p45"/>
            <p:cNvCxnSpPr/>
            <p:nvPr/>
          </p:nvCxnSpPr>
          <p:spPr>
            <a:xfrm flipH="1">
              <a:off x="1640" y="3425"/>
              <a:ext cx="138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42" name="Google Shape;2342;p45"/>
            <p:cNvCxnSpPr/>
            <p:nvPr/>
          </p:nvCxnSpPr>
          <p:spPr>
            <a:xfrm flipH="1" rot="10800000">
              <a:off x="1640" y="3380"/>
              <a:ext cx="117" cy="8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43" name="Google Shape;2343;p45"/>
            <p:cNvSpPr/>
            <p:nvPr/>
          </p:nvSpPr>
          <p:spPr>
            <a:xfrm>
              <a:off x="1757" y="3373"/>
              <a:ext cx="49" cy="52"/>
            </a:xfrm>
            <a:custGeom>
              <a:rect b="b" l="l" r="r" t="t"/>
              <a:pathLst>
                <a:path extrusionOk="0" h="52" w="49">
                  <a:moveTo>
                    <a:pt x="49" y="0"/>
                  </a:moveTo>
                  <a:lnTo>
                    <a:pt x="21" y="52"/>
                  </a:lnTo>
                  <a:lnTo>
                    <a:pt x="0" y="7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45"/>
            <p:cNvSpPr/>
            <p:nvPr/>
          </p:nvSpPr>
          <p:spPr>
            <a:xfrm>
              <a:off x="1757" y="3373"/>
              <a:ext cx="49" cy="52"/>
            </a:xfrm>
            <a:custGeom>
              <a:rect b="b" l="l" r="r" t="t"/>
              <a:pathLst>
                <a:path extrusionOk="0" h="52" w="49">
                  <a:moveTo>
                    <a:pt x="49" y="0"/>
                  </a:moveTo>
                  <a:lnTo>
                    <a:pt x="21" y="52"/>
                  </a:lnTo>
                  <a:lnTo>
                    <a:pt x="0" y="7"/>
                  </a:lnTo>
                  <a:lnTo>
                    <a:pt x="49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45" name="Google Shape;2345;p45"/>
            <p:cNvCxnSpPr/>
            <p:nvPr/>
          </p:nvCxnSpPr>
          <p:spPr>
            <a:xfrm flipH="1" rot="10800000">
              <a:off x="1757" y="3373"/>
              <a:ext cx="49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46" name="Google Shape;2346;p45"/>
            <p:cNvCxnSpPr/>
            <p:nvPr/>
          </p:nvCxnSpPr>
          <p:spPr>
            <a:xfrm flipH="1">
              <a:off x="1778" y="3373"/>
              <a:ext cx="28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47" name="Google Shape;2347;p45"/>
            <p:cNvCxnSpPr/>
            <p:nvPr/>
          </p:nvCxnSpPr>
          <p:spPr>
            <a:xfrm rot="10800000">
              <a:off x="1757" y="3380"/>
              <a:ext cx="21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48" name="Google Shape;2348;p45"/>
            <p:cNvSpPr/>
            <p:nvPr/>
          </p:nvSpPr>
          <p:spPr>
            <a:xfrm>
              <a:off x="1543" y="3342"/>
              <a:ext cx="31" cy="31"/>
            </a:xfrm>
            <a:custGeom>
              <a:rect b="b" l="l" r="r" t="t"/>
              <a:pathLst>
                <a:path extrusionOk="0" h="31" w="31">
                  <a:moveTo>
                    <a:pt x="0" y="14"/>
                  </a:moveTo>
                  <a:lnTo>
                    <a:pt x="14" y="0"/>
                  </a:lnTo>
                  <a:lnTo>
                    <a:pt x="31" y="3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45"/>
            <p:cNvSpPr/>
            <p:nvPr/>
          </p:nvSpPr>
          <p:spPr>
            <a:xfrm>
              <a:off x="1543" y="3342"/>
              <a:ext cx="31" cy="31"/>
            </a:xfrm>
            <a:custGeom>
              <a:rect b="b" l="l" r="r" t="t"/>
              <a:pathLst>
                <a:path extrusionOk="0" h="31" w="31">
                  <a:moveTo>
                    <a:pt x="0" y="14"/>
                  </a:moveTo>
                  <a:lnTo>
                    <a:pt x="14" y="0"/>
                  </a:lnTo>
                  <a:lnTo>
                    <a:pt x="31" y="31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45"/>
            <p:cNvSpPr/>
            <p:nvPr/>
          </p:nvSpPr>
          <p:spPr>
            <a:xfrm>
              <a:off x="1522" y="3356"/>
              <a:ext cx="80" cy="69"/>
            </a:xfrm>
            <a:custGeom>
              <a:rect b="b" l="l" r="r" t="t"/>
              <a:pathLst>
                <a:path extrusionOk="0" h="69" w="80">
                  <a:moveTo>
                    <a:pt x="0" y="21"/>
                  </a:moveTo>
                  <a:lnTo>
                    <a:pt x="21" y="0"/>
                  </a:lnTo>
                  <a:lnTo>
                    <a:pt x="52" y="17"/>
                  </a:lnTo>
                  <a:lnTo>
                    <a:pt x="80" y="69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45"/>
            <p:cNvSpPr/>
            <p:nvPr/>
          </p:nvSpPr>
          <p:spPr>
            <a:xfrm>
              <a:off x="1522" y="3356"/>
              <a:ext cx="80" cy="69"/>
            </a:xfrm>
            <a:custGeom>
              <a:rect b="b" l="l" r="r" t="t"/>
              <a:pathLst>
                <a:path extrusionOk="0" h="69" w="80">
                  <a:moveTo>
                    <a:pt x="0" y="21"/>
                  </a:moveTo>
                  <a:lnTo>
                    <a:pt x="21" y="0"/>
                  </a:lnTo>
                  <a:lnTo>
                    <a:pt x="52" y="17"/>
                  </a:lnTo>
                  <a:lnTo>
                    <a:pt x="80" y="69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45"/>
            <p:cNvSpPr/>
            <p:nvPr/>
          </p:nvSpPr>
          <p:spPr>
            <a:xfrm>
              <a:off x="1515" y="3377"/>
              <a:ext cx="111" cy="96"/>
            </a:xfrm>
            <a:custGeom>
              <a:rect b="b" l="l" r="r" t="t"/>
              <a:pathLst>
                <a:path extrusionOk="0" h="96" w="111">
                  <a:moveTo>
                    <a:pt x="111" y="96"/>
                  </a:moveTo>
                  <a:lnTo>
                    <a:pt x="104" y="96"/>
                  </a:lnTo>
                  <a:lnTo>
                    <a:pt x="87" y="86"/>
                  </a:lnTo>
                  <a:lnTo>
                    <a:pt x="0" y="7"/>
                  </a:lnTo>
                  <a:lnTo>
                    <a:pt x="7" y="0"/>
                  </a:lnTo>
                  <a:lnTo>
                    <a:pt x="87" y="48"/>
                  </a:lnTo>
                  <a:lnTo>
                    <a:pt x="111" y="96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45"/>
            <p:cNvSpPr/>
            <p:nvPr/>
          </p:nvSpPr>
          <p:spPr>
            <a:xfrm>
              <a:off x="1515" y="3377"/>
              <a:ext cx="111" cy="96"/>
            </a:xfrm>
            <a:custGeom>
              <a:rect b="b" l="l" r="r" t="t"/>
              <a:pathLst>
                <a:path extrusionOk="0" h="96" w="111">
                  <a:moveTo>
                    <a:pt x="111" y="96"/>
                  </a:moveTo>
                  <a:lnTo>
                    <a:pt x="104" y="96"/>
                  </a:lnTo>
                  <a:lnTo>
                    <a:pt x="87" y="86"/>
                  </a:lnTo>
                  <a:lnTo>
                    <a:pt x="0" y="7"/>
                  </a:lnTo>
                  <a:lnTo>
                    <a:pt x="7" y="0"/>
                  </a:lnTo>
                  <a:lnTo>
                    <a:pt x="87" y="48"/>
                  </a:lnTo>
                  <a:lnTo>
                    <a:pt x="111" y="96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45"/>
            <p:cNvSpPr/>
            <p:nvPr/>
          </p:nvSpPr>
          <p:spPr>
            <a:xfrm>
              <a:off x="1602" y="3463"/>
              <a:ext cx="17" cy="10"/>
            </a:xfrm>
            <a:custGeom>
              <a:rect b="b" l="l" r="r" t="t"/>
              <a:pathLst>
                <a:path extrusionOk="0" h="10" w="17">
                  <a:moveTo>
                    <a:pt x="17" y="10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17" y="1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45"/>
            <p:cNvSpPr/>
            <p:nvPr/>
          </p:nvSpPr>
          <p:spPr>
            <a:xfrm>
              <a:off x="1602" y="3463"/>
              <a:ext cx="17" cy="10"/>
            </a:xfrm>
            <a:custGeom>
              <a:rect b="b" l="l" r="r" t="t"/>
              <a:pathLst>
                <a:path extrusionOk="0" h="10" w="17">
                  <a:moveTo>
                    <a:pt x="17" y="10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17" y="1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56" name="Google Shape;2356;p45"/>
            <p:cNvCxnSpPr/>
            <p:nvPr/>
          </p:nvCxnSpPr>
          <p:spPr>
            <a:xfrm>
              <a:off x="1557" y="3342"/>
              <a:ext cx="69" cy="1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57" name="Google Shape;2357;p45"/>
            <p:cNvCxnSpPr/>
            <p:nvPr/>
          </p:nvCxnSpPr>
          <p:spPr>
            <a:xfrm flipH="1">
              <a:off x="1612" y="3473"/>
              <a:ext cx="1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58" name="Google Shape;2358;p45"/>
            <p:cNvCxnSpPr/>
            <p:nvPr/>
          </p:nvCxnSpPr>
          <p:spPr>
            <a:xfrm rot="10800000">
              <a:off x="1515" y="3384"/>
              <a:ext cx="97" cy="8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59" name="Google Shape;2359;p45"/>
            <p:cNvCxnSpPr/>
            <p:nvPr/>
          </p:nvCxnSpPr>
          <p:spPr>
            <a:xfrm flipH="1" rot="10800000">
              <a:off x="1515" y="3342"/>
              <a:ext cx="42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60" name="Google Shape;2360;p45"/>
            <p:cNvSpPr/>
            <p:nvPr/>
          </p:nvSpPr>
          <p:spPr>
            <a:xfrm>
              <a:off x="1488" y="3439"/>
              <a:ext cx="124" cy="38"/>
            </a:xfrm>
            <a:custGeom>
              <a:rect b="b" l="l" r="r" t="t"/>
              <a:pathLst>
                <a:path extrusionOk="0" h="38" w="124">
                  <a:moveTo>
                    <a:pt x="79" y="38"/>
                  </a:moveTo>
                  <a:lnTo>
                    <a:pt x="124" y="34"/>
                  </a:lnTo>
                  <a:lnTo>
                    <a:pt x="0" y="0"/>
                  </a:lnTo>
                  <a:lnTo>
                    <a:pt x="79" y="38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45"/>
            <p:cNvSpPr/>
            <p:nvPr/>
          </p:nvSpPr>
          <p:spPr>
            <a:xfrm>
              <a:off x="1488" y="3439"/>
              <a:ext cx="124" cy="38"/>
            </a:xfrm>
            <a:custGeom>
              <a:rect b="b" l="l" r="r" t="t"/>
              <a:pathLst>
                <a:path extrusionOk="0" h="38" w="124">
                  <a:moveTo>
                    <a:pt x="79" y="38"/>
                  </a:moveTo>
                  <a:lnTo>
                    <a:pt x="124" y="34"/>
                  </a:lnTo>
                  <a:lnTo>
                    <a:pt x="0" y="0"/>
                  </a:lnTo>
                  <a:lnTo>
                    <a:pt x="79" y="38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45"/>
            <p:cNvSpPr/>
            <p:nvPr/>
          </p:nvSpPr>
          <p:spPr>
            <a:xfrm>
              <a:off x="1456" y="3429"/>
              <a:ext cx="111" cy="55"/>
            </a:xfrm>
            <a:custGeom>
              <a:rect b="b" l="l" r="r" t="t"/>
              <a:pathLst>
                <a:path extrusionOk="0" h="55" w="111">
                  <a:moveTo>
                    <a:pt x="14" y="55"/>
                  </a:moveTo>
                  <a:lnTo>
                    <a:pt x="111" y="48"/>
                  </a:lnTo>
                  <a:lnTo>
                    <a:pt x="32" y="10"/>
                  </a:lnTo>
                  <a:lnTo>
                    <a:pt x="0" y="0"/>
                  </a:lnTo>
                  <a:lnTo>
                    <a:pt x="14" y="55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45"/>
            <p:cNvSpPr/>
            <p:nvPr/>
          </p:nvSpPr>
          <p:spPr>
            <a:xfrm>
              <a:off x="1456" y="3429"/>
              <a:ext cx="111" cy="55"/>
            </a:xfrm>
            <a:custGeom>
              <a:rect b="b" l="l" r="r" t="t"/>
              <a:pathLst>
                <a:path extrusionOk="0" h="55" w="111">
                  <a:moveTo>
                    <a:pt x="14" y="55"/>
                  </a:moveTo>
                  <a:lnTo>
                    <a:pt x="111" y="48"/>
                  </a:lnTo>
                  <a:lnTo>
                    <a:pt x="32" y="10"/>
                  </a:lnTo>
                  <a:lnTo>
                    <a:pt x="0" y="0"/>
                  </a:lnTo>
                  <a:lnTo>
                    <a:pt x="14" y="55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64" name="Google Shape;2364;p45"/>
            <p:cNvCxnSpPr/>
            <p:nvPr/>
          </p:nvCxnSpPr>
          <p:spPr>
            <a:xfrm>
              <a:off x="1456" y="3429"/>
              <a:ext cx="14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65" name="Google Shape;2365;p45"/>
            <p:cNvCxnSpPr/>
            <p:nvPr/>
          </p:nvCxnSpPr>
          <p:spPr>
            <a:xfrm flipH="1" rot="10800000">
              <a:off x="1470" y="3473"/>
              <a:ext cx="142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66" name="Google Shape;2366;p45"/>
            <p:cNvCxnSpPr/>
            <p:nvPr/>
          </p:nvCxnSpPr>
          <p:spPr>
            <a:xfrm rot="10800000">
              <a:off x="1456" y="3429"/>
              <a:ext cx="156" cy="4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67" name="Google Shape;2367;p45"/>
            <p:cNvSpPr/>
            <p:nvPr/>
          </p:nvSpPr>
          <p:spPr>
            <a:xfrm>
              <a:off x="1111" y="3000"/>
              <a:ext cx="10" cy="17"/>
            </a:xfrm>
            <a:custGeom>
              <a:rect b="b" l="l" r="r" t="t"/>
              <a:pathLst>
                <a:path extrusionOk="0" h="17" w="10">
                  <a:moveTo>
                    <a:pt x="0" y="0"/>
                  </a:moveTo>
                  <a:lnTo>
                    <a:pt x="7" y="3"/>
                  </a:lnTo>
                  <a:lnTo>
                    <a:pt x="10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45"/>
            <p:cNvSpPr/>
            <p:nvPr/>
          </p:nvSpPr>
          <p:spPr>
            <a:xfrm>
              <a:off x="1111" y="3000"/>
              <a:ext cx="10" cy="17"/>
            </a:xfrm>
            <a:custGeom>
              <a:rect b="b" l="l" r="r" t="t"/>
              <a:pathLst>
                <a:path extrusionOk="0" h="17" w="10">
                  <a:moveTo>
                    <a:pt x="0" y="0"/>
                  </a:moveTo>
                  <a:lnTo>
                    <a:pt x="7" y="3"/>
                  </a:lnTo>
                  <a:lnTo>
                    <a:pt x="10" y="17"/>
                  </a:lnTo>
                  <a:lnTo>
                    <a:pt x="0" y="1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45"/>
            <p:cNvSpPr/>
            <p:nvPr/>
          </p:nvSpPr>
          <p:spPr>
            <a:xfrm>
              <a:off x="1118" y="3003"/>
              <a:ext cx="14" cy="14"/>
            </a:xfrm>
            <a:custGeom>
              <a:rect b="b" l="l" r="r" t="t"/>
              <a:pathLst>
                <a:path extrusionOk="0" h="14" w="14">
                  <a:moveTo>
                    <a:pt x="0" y="0"/>
                  </a:moveTo>
                  <a:lnTo>
                    <a:pt x="14" y="11"/>
                  </a:lnTo>
                  <a:lnTo>
                    <a:pt x="3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45"/>
            <p:cNvSpPr/>
            <p:nvPr/>
          </p:nvSpPr>
          <p:spPr>
            <a:xfrm>
              <a:off x="1118" y="3003"/>
              <a:ext cx="14" cy="14"/>
            </a:xfrm>
            <a:custGeom>
              <a:rect b="b" l="l" r="r" t="t"/>
              <a:pathLst>
                <a:path extrusionOk="0" h="14" w="14">
                  <a:moveTo>
                    <a:pt x="0" y="0"/>
                  </a:moveTo>
                  <a:lnTo>
                    <a:pt x="14" y="11"/>
                  </a:lnTo>
                  <a:lnTo>
                    <a:pt x="3" y="1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71" name="Google Shape;2371;p45"/>
            <p:cNvCxnSpPr/>
            <p:nvPr/>
          </p:nvCxnSpPr>
          <p:spPr>
            <a:xfrm flipH="1" rot="10800000">
              <a:off x="1111" y="3000"/>
              <a:ext cx="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72" name="Google Shape;2372;p45"/>
            <p:cNvCxnSpPr/>
            <p:nvPr/>
          </p:nvCxnSpPr>
          <p:spPr>
            <a:xfrm>
              <a:off x="1111" y="3000"/>
              <a:ext cx="2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73" name="Google Shape;2373;p45"/>
            <p:cNvCxnSpPr/>
            <p:nvPr/>
          </p:nvCxnSpPr>
          <p:spPr>
            <a:xfrm flipH="1">
              <a:off x="1111" y="3014"/>
              <a:ext cx="2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74" name="Google Shape;2374;p45"/>
            <p:cNvSpPr/>
            <p:nvPr/>
          </p:nvSpPr>
          <p:spPr>
            <a:xfrm>
              <a:off x="1215" y="3114"/>
              <a:ext cx="17" cy="14"/>
            </a:xfrm>
            <a:custGeom>
              <a:rect b="b" l="l" r="r" t="t"/>
              <a:pathLst>
                <a:path extrusionOk="0" h="14" w="17">
                  <a:moveTo>
                    <a:pt x="17" y="0"/>
                  </a:moveTo>
                  <a:lnTo>
                    <a:pt x="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45"/>
            <p:cNvSpPr/>
            <p:nvPr/>
          </p:nvSpPr>
          <p:spPr>
            <a:xfrm>
              <a:off x="1215" y="3114"/>
              <a:ext cx="17" cy="14"/>
            </a:xfrm>
            <a:custGeom>
              <a:rect b="b" l="l" r="r" t="t"/>
              <a:pathLst>
                <a:path extrusionOk="0" h="14" w="17">
                  <a:moveTo>
                    <a:pt x="17" y="0"/>
                  </a:moveTo>
                  <a:lnTo>
                    <a:pt x="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7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45"/>
            <p:cNvSpPr/>
            <p:nvPr/>
          </p:nvSpPr>
          <p:spPr>
            <a:xfrm>
              <a:off x="1215" y="3066"/>
              <a:ext cx="51" cy="48"/>
            </a:xfrm>
            <a:custGeom>
              <a:rect b="b" l="l" r="r" t="t"/>
              <a:pathLst>
                <a:path extrusionOk="0" h="48" w="51">
                  <a:moveTo>
                    <a:pt x="51" y="0"/>
                  </a:moveTo>
                  <a:lnTo>
                    <a:pt x="17" y="48"/>
                  </a:lnTo>
                  <a:lnTo>
                    <a:pt x="0" y="48"/>
                  </a:lnTo>
                  <a:lnTo>
                    <a:pt x="3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45"/>
            <p:cNvSpPr/>
            <p:nvPr/>
          </p:nvSpPr>
          <p:spPr>
            <a:xfrm>
              <a:off x="1215" y="3066"/>
              <a:ext cx="51" cy="48"/>
            </a:xfrm>
            <a:custGeom>
              <a:rect b="b" l="l" r="r" t="t"/>
              <a:pathLst>
                <a:path extrusionOk="0" h="48" w="51">
                  <a:moveTo>
                    <a:pt x="51" y="0"/>
                  </a:moveTo>
                  <a:lnTo>
                    <a:pt x="17" y="48"/>
                  </a:lnTo>
                  <a:lnTo>
                    <a:pt x="0" y="48"/>
                  </a:lnTo>
                  <a:lnTo>
                    <a:pt x="3" y="3"/>
                  </a:lnTo>
                  <a:lnTo>
                    <a:pt x="51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45"/>
            <p:cNvSpPr/>
            <p:nvPr/>
          </p:nvSpPr>
          <p:spPr>
            <a:xfrm>
              <a:off x="1218" y="3021"/>
              <a:ext cx="62" cy="48"/>
            </a:xfrm>
            <a:custGeom>
              <a:rect b="b" l="l" r="r" t="t"/>
              <a:pathLst>
                <a:path extrusionOk="0" h="48" w="62">
                  <a:moveTo>
                    <a:pt x="7" y="0"/>
                  </a:moveTo>
                  <a:lnTo>
                    <a:pt x="62" y="24"/>
                  </a:lnTo>
                  <a:lnTo>
                    <a:pt x="48" y="45"/>
                  </a:lnTo>
                  <a:lnTo>
                    <a:pt x="0" y="4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45"/>
            <p:cNvSpPr/>
            <p:nvPr/>
          </p:nvSpPr>
          <p:spPr>
            <a:xfrm>
              <a:off x="1218" y="3021"/>
              <a:ext cx="62" cy="48"/>
            </a:xfrm>
            <a:custGeom>
              <a:rect b="b" l="l" r="r" t="t"/>
              <a:pathLst>
                <a:path extrusionOk="0" h="48" w="62">
                  <a:moveTo>
                    <a:pt x="7" y="0"/>
                  </a:moveTo>
                  <a:lnTo>
                    <a:pt x="62" y="24"/>
                  </a:lnTo>
                  <a:lnTo>
                    <a:pt x="48" y="45"/>
                  </a:lnTo>
                  <a:lnTo>
                    <a:pt x="0" y="48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45"/>
            <p:cNvSpPr txBox="1"/>
            <p:nvPr/>
          </p:nvSpPr>
          <p:spPr>
            <a:xfrm>
              <a:off x="1225" y="3021"/>
              <a:ext cx="1" cy="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45"/>
            <p:cNvSpPr/>
            <p:nvPr/>
          </p:nvSpPr>
          <p:spPr>
            <a:xfrm>
              <a:off x="1225" y="302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82" name="Google Shape;2382;p45"/>
            <p:cNvCxnSpPr/>
            <p:nvPr/>
          </p:nvCxnSpPr>
          <p:spPr>
            <a:xfrm flipH="1" rot="10800000">
              <a:off x="1215" y="3021"/>
              <a:ext cx="10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83" name="Google Shape;2383;p45"/>
            <p:cNvCxnSpPr/>
            <p:nvPr/>
          </p:nvCxnSpPr>
          <p:spPr>
            <a:xfrm>
              <a:off x="1225" y="3021"/>
              <a:ext cx="5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84" name="Google Shape;2384;p45"/>
            <p:cNvCxnSpPr/>
            <p:nvPr/>
          </p:nvCxnSpPr>
          <p:spPr>
            <a:xfrm flipH="1">
              <a:off x="1218" y="3045"/>
              <a:ext cx="62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85" name="Google Shape;2385;p45"/>
            <p:cNvCxnSpPr/>
            <p:nvPr/>
          </p:nvCxnSpPr>
          <p:spPr>
            <a:xfrm flipH="1">
              <a:off x="1215" y="3128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86" name="Google Shape;2386;p45"/>
            <p:cNvSpPr/>
            <p:nvPr/>
          </p:nvSpPr>
          <p:spPr>
            <a:xfrm>
              <a:off x="1204" y="3114"/>
              <a:ext cx="11" cy="14"/>
            </a:xfrm>
            <a:custGeom>
              <a:rect b="b" l="l" r="r" t="t"/>
              <a:pathLst>
                <a:path extrusionOk="0" h="14" w="11">
                  <a:moveTo>
                    <a:pt x="11" y="0"/>
                  </a:moveTo>
                  <a:lnTo>
                    <a:pt x="11" y="14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45"/>
            <p:cNvSpPr/>
            <p:nvPr/>
          </p:nvSpPr>
          <p:spPr>
            <a:xfrm>
              <a:off x="1204" y="3114"/>
              <a:ext cx="11" cy="14"/>
            </a:xfrm>
            <a:custGeom>
              <a:rect b="b" l="l" r="r" t="t"/>
              <a:pathLst>
                <a:path extrusionOk="0" h="14" w="11">
                  <a:moveTo>
                    <a:pt x="11" y="0"/>
                  </a:moveTo>
                  <a:lnTo>
                    <a:pt x="11" y="14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45"/>
            <p:cNvSpPr/>
            <p:nvPr/>
          </p:nvSpPr>
          <p:spPr>
            <a:xfrm>
              <a:off x="1173" y="3069"/>
              <a:ext cx="45" cy="45"/>
            </a:xfrm>
            <a:custGeom>
              <a:rect b="b" l="l" r="r" t="t"/>
              <a:pathLst>
                <a:path extrusionOk="0" h="45" w="45">
                  <a:moveTo>
                    <a:pt x="45" y="0"/>
                  </a:moveTo>
                  <a:lnTo>
                    <a:pt x="42" y="45"/>
                  </a:lnTo>
                  <a:lnTo>
                    <a:pt x="31" y="45"/>
                  </a:lnTo>
                  <a:lnTo>
                    <a:pt x="0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45"/>
            <p:cNvSpPr/>
            <p:nvPr/>
          </p:nvSpPr>
          <p:spPr>
            <a:xfrm>
              <a:off x="1173" y="3069"/>
              <a:ext cx="45" cy="45"/>
            </a:xfrm>
            <a:custGeom>
              <a:rect b="b" l="l" r="r" t="t"/>
              <a:pathLst>
                <a:path extrusionOk="0" h="45" w="45">
                  <a:moveTo>
                    <a:pt x="45" y="0"/>
                  </a:moveTo>
                  <a:lnTo>
                    <a:pt x="42" y="45"/>
                  </a:lnTo>
                  <a:lnTo>
                    <a:pt x="31" y="45"/>
                  </a:lnTo>
                  <a:lnTo>
                    <a:pt x="0" y="3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45"/>
            <p:cNvSpPr/>
            <p:nvPr/>
          </p:nvSpPr>
          <p:spPr>
            <a:xfrm>
              <a:off x="1142" y="3021"/>
              <a:ext cx="83" cy="51"/>
            </a:xfrm>
            <a:custGeom>
              <a:rect b="b" l="l" r="r" t="t"/>
              <a:pathLst>
                <a:path extrusionOk="0" h="51" w="83">
                  <a:moveTo>
                    <a:pt x="83" y="0"/>
                  </a:moveTo>
                  <a:lnTo>
                    <a:pt x="76" y="48"/>
                  </a:lnTo>
                  <a:lnTo>
                    <a:pt x="31" y="51"/>
                  </a:lnTo>
                  <a:lnTo>
                    <a:pt x="0" y="7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1" name="Google Shape;2391;p45"/>
          <p:cNvGrpSpPr/>
          <p:nvPr/>
        </p:nvGrpSpPr>
        <p:grpSpPr>
          <a:xfrm>
            <a:off x="1670050" y="4784725"/>
            <a:ext cx="1246187" cy="712787"/>
            <a:chOff x="1052" y="3014"/>
            <a:chExt cx="785" cy="449"/>
          </a:xfrm>
        </p:grpSpPr>
        <p:sp>
          <p:nvSpPr>
            <p:cNvPr id="2392" name="Google Shape;2392;p45"/>
            <p:cNvSpPr/>
            <p:nvPr/>
          </p:nvSpPr>
          <p:spPr>
            <a:xfrm>
              <a:off x="1142" y="3021"/>
              <a:ext cx="83" cy="51"/>
            </a:xfrm>
            <a:custGeom>
              <a:rect b="b" l="l" r="r" t="t"/>
              <a:pathLst>
                <a:path extrusionOk="0" h="51" w="83">
                  <a:moveTo>
                    <a:pt x="83" y="0"/>
                  </a:moveTo>
                  <a:lnTo>
                    <a:pt x="76" y="48"/>
                  </a:lnTo>
                  <a:lnTo>
                    <a:pt x="31" y="51"/>
                  </a:lnTo>
                  <a:lnTo>
                    <a:pt x="0" y="7"/>
                  </a:lnTo>
                  <a:lnTo>
                    <a:pt x="83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45"/>
            <p:cNvSpPr/>
            <p:nvPr/>
          </p:nvSpPr>
          <p:spPr>
            <a:xfrm>
              <a:off x="1132" y="3014"/>
              <a:ext cx="93" cy="14"/>
            </a:xfrm>
            <a:custGeom>
              <a:rect b="b" l="l" r="r" t="t"/>
              <a:pathLst>
                <a:path extrusionOk="0" h="14" w="93">
                  <a:moveTo>
                    <a:pt x="0" y="0"/>
                  </a:moveTo>
                  <a:lnTo>
                    <a:pt x="93" y="7"/>
                  </a:lnTo>
                  <a:lnTo>
                    <a:pt x="1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45"/>
            <p:cNvSpPr/>
            <p:nvPr/>
          </p:nvSpPr>
          <p:spPr>
            <a:xfrm>
              <a:off x="1132" y="3014"/>
              <a:ext cx="93" cy="14"/>
            </a:xfrm>
            <a:custGeom>
              <a:rect b="b" l="l" r="r" t="t"/>
              <a:pathLst>
                <a:path extrusionOk="0" h="14" w="93">
                  <a:moveTo>
                    <a:pt x="0" y="0"/>
                  </a:moveTo>
                  <a:lnTo>
                    <a:pt x="93" y="7"/>
                  </a:lnTo>
                  <a:lnTo>
                    <a:pt x="10" y="1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5" name="Google Shape;2395;p45"/>
            <p:cNvCxnSpPr/>
            <p:nvPr/>
          </p:nvCxnSpPr>
          <p:spPr>
            <a:xfrm rot="10800000">
              <a:off x="1132" y="3014"/>
              <a:ext cx="83" cy="1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96" name="Google Shape;2396;p45"/>
            <p:cNvCxnSpPr/>
            <p:nvPr/>
          </p:nvCxnSpPr>
          <p:spPr>
            <a:xfrm>
              <a:off x="1132" y="3014"/>
              <a:ext cx="9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397" name="Google Shape;2397;p45"/>
            <p:cNvCxnSpPr/>
            <p:nvPr/>
          </p:nvCxnSpPr>
          <p:spPr>
            <a:xfrm flipH="1">
              <a:off x="1215" y="3021"/>
              <a:ext cx="10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398" name="Google Shape;2398;p45"/>
            <p:cNvSpPr/>
            <p:nvPr/>
          </p:nvSpPr>
          <p:spPr>
            <a:xfrm>
              <a:off x="1477" y="3076"/>
              <a:ext cx="135" cy="90"/>
            </a:xfrm>
            <a:custGeom>
              <a:rect b="b" l="l" r="r" t="t"/>
              <a:pathLst>
                <a:path extrusionOk="0" h="90" w="135">
                  <a:moveTo>
                    <a:pt x="62" y="14"/>
                  </a:moveTo>
                  <a:lnTo>
                    <a:pt x="0" y="0"/>
                  </a:lnTo>
                  <a:lnTo>
                    <a:pt x="104" y="90"/>
                  </a:lnTo>
                  <a:lnTo>
                    <a:pt x="135" y="69"/>
                  </a:lnTo>
                  <a:lnTo>
                    <a:pt x="62" y="1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45"/>
            <p:cNvSpPr/>
            <p:nvPr/>
          </p:nvSpPr>
          <p:spPr>
            <a:xfrm>
              <a:off x="1477" y="3076"/>
              <a:ext cx="135" cy="90"/>
            </a:xfrm>
            <a:custGeom>
              <a:rect b="b" l="l" r="r" t="t"/>
              <a:pathLst>
                <a:path extrusionOk="0" h="90" w="135">
                  <a:moveTo>
                    <a:pt x="62" y="14"/>
                  </a:moveTo>
                  <a:lnTo>
                    <a:pt x="0" y="0"/>
                  </a:lnTo>
                  <a:lnTo>
                    <a:pt x="104" y="90"/>
                  </a:lnTo>
                  <a:lnTo>
                    <a:pt x="135" y="69"/>
                  </a:lnTo>
                  <a:lnTo>
                    <a:pt x="62" y="1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45"/>
            <p:cNvSpPr/>
            <p:nvPr/>
          </p:nvSpPr>
          <p:spPr>
            <a:xfrm>
              <a:off x="1539" y="3090"/>
              <a:ext cx="121" cy="55"/>
            </a:xfrm>
            <a:custGeom>
              <a:rect b="b" l="l" r="r" t="t"/>
              <a:pathLst>
                <a:path extrusionOk="0" h="55" w="121">
                  <a:moveTo>
                    <a:pt x="121" y="24"/>
                  </a:moveTo>
                  <a:lnTo>
                    <a:pt x="0" y="0"/>
                  </a:lnTo>
                  <a:lnTo>
                    <a:pt x="73" y="55"/>
                  </a:lnTo>
                  <a:lnTo>
                    <a:pt x="121" y="2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45"/>
            <p:cNvSpPr/>
            <p:nvPr/>
          </p:nvSpPr>
          <p:spPr>
            <a:xfrm>
              <a:off x="1539" y="3090"/>
              <a:ext cx="121" cy="55"/>
            </a:xfrm>
            <a:custGeom>
              <a:rect b="b" l="l" r="r" t="t"/>
              <a:pathLst>
                <a:path extrusionOk="0" h="55" w="121">
                  <a:moveTo>
                    <a:pt x="121" y="24"/>
                  </a:moveTo>
                  <a:lnTo>
                    <a:pt x="0" y="0"/>
                  </a:lnTo>
                  <a:lnTo>
                    <a:pt x="73" y="55"/>
                  </a:lnTo>
                  <a:lnTo>
                    <a:pt x="121" y="2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2" name="Google Shape;2402;p45"/>
            <p:cNvCxnSpPr/>
            <p:nvPr/>
          </p:nvCxnSpPr>
          <p:spPr>
            <a:xfrm flipH="1" rot="10800000">
              <a:off x="1581" y="3114"/>
              <a:ext cx="79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03" name="Google Shape;2403;p45"/>
            <p:cNvCxnSpPr/>
            <p:nvPr/>
          </p:nvCxnSpPr>
          <p:spPr>
            <a:xfrm rot="10800000">
              <a:off x="1477" y="3076"/>
              <a:ext cx="183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04" name="Google Shape;2404;p45"/>
            <p:cNvCxnSpPr/>
            <p:nvPr/>
          </p:nvCxnSpPr>
          <p:spPr>
            <a:xfrm>
              <a:off x="1477" y="3076"/>
              <a:ext cx="104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05" name="Google Shape;2405;p45"/>
            <p:cNvSpPr/>
            <p:nvPr/>
          </p:nvSpPr>
          <p:spPr>
            <a:xfrm>
              <a:off x="1301" y="3076"/>
              <a:ext cx="107" cy="45"/>
            </a:xfrm>
            <a:custGeom>
              <a:rect b="b" l="l" r="r" t="t"/>
              <a:pathLst>
                <a:path extrusionOk="0" h="45" w="107">
                  <a:moveTo>
                    <a:pt x="107" y="14"/>
                  </a:moveTo>
                  <a:lnTo>
                    <a:pt x="24" y="45"/>
                  </a:lnTo>
                  <a:lnTo>
                    <a:pt x="0" y="0"/>
                  </a:lnTo>
                  <a:lnTo>
                    <a:pt x="107" y="1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45"/>
            <p:cNvSpPr/>
            <p:nvPr/>
          </p:nvSpPr>
          <p:spPr>
            <a:xfrm>
              <a:off x="1301" y="3076"/>
              <a:ext cx="107" cy="45"/>
            </a:xfrm>
            <a:custGeom>
              <a:rect b="b" l="l" r="r" t="t"/>
              <a:pathLst>
                <a:path extrusionOk="0" h="45" w="107">
                  <a:moveTo>
                    <a:pt x="107" y="14"/>
                  </a:moveTo>
                  <a:lnTo>
                    <a:pt x="24" y="45"/>
                  </a:lnTo>
                  <a:lnTo>
                    <a:pt x="0" y="0"/>
                  </a:lnTo>
                  <a:lnTo>
                    <a:pt x="107" y="1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45"/>
            <p:cNvSpPr/>
            <p:nvPr/>
          </p:nvSpPr>
          <p:spPr>
            <a:xfrm>
              <a:off x="1280" y="3045"/>
              <a:ext cx="173" cy="45"/>
            </a:xfrm>
            <a:custGeom>
              <a:rect b="b" l="l" r="r" t="t"/>
              <a:pathLst>
                <a:path extrusionOk="0" h="45" w="173">
                  <a:moveTo>
                    <a:pt x="0" y="0"/>
                  </a:moveTo>
                  <a:lnTo>
                    <a:pt x="173" y="27"/>
                  </a:lnTo>
                  <a:lnTo>
                    <a:pt x="128" y="45"/>
                  </a:lnTo>
                  <a:lnTo>
                    <a:pt x="2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45"/>
            <p:cNvSpPr/>
            <p:nvPr/>
          </p:nvSpPr>
          <p:spPr>
            <a:xfrm>
              <a:off x="1280" y="3045"/>
              <a:ext cx="173" cy="45"/>
            </a:xfrm>
            <a:custGeom>
              <a:rect b="b" l="l" r="r" t="t"/>
              <a:pathLst>
                <a:path extrusionOk="0" h="45" w="173">
                  <a:moveTo>
                    <a:pt x="0" y="0"/>
                  </a:moveTo>
                  <a:lnTo>
                    <a:pt x="173" y="27"/>
                  </a:lnTo>
                  <a:lnTo>
                    <a:pt x="128" y="45"/>
                  </a:lnTo>
                  <a:lnTo>
                    <a:pt x="21" y="3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9" name="Google Shape;2409;p45"/>
            <p:cNvCxnSpPr/>
            <p:nvPr/>
          </p:nvCxnSpPr>
          <p:spPr>
            <a:xfrm rot="10800000">
              <a:off x="1280" y="3045"/>
              <a:ext cx="45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10" name="Google Shape;2410;p45"/>
            <p:cNvCxnSpPr/>
            <p:nvPr/>
          </p:nvCxnSpPr>
          <p:spPr>
            <a:xfrm>
              <a:off x="1280" y="3045"/>
              <a:ext cx="173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11" name="Google Shape;2411;p45"/>
            <p:cNvCxnSpPr/>
            <p:nvPr/>
          </p:nvCxnSpPr>
          <p:spPr>
            <a:xfrm flipH="1">
              <a:off x="1325" y="3072"/>
              <a:ext cx="128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12" name="Google Shape;2412;p45"/>
            <p:cNvSpPr/>
            <p:nvPr/>
          </p:nvSpPr>
          <p:spPr>
            <a:xfrm>
              <a:off x="1460" y="3093"/>
              <a:ext cx="3" cy="7"/>
            </a:xfrm>
            <a:custGeom>
              <a:rect b="b" l="l" r="r" t="t"/>
              <a:pathLst>
                <a:path extrusionOk="0" h="7" w="3">
                  <a:moveTo>
                    <a:pt x="0" y="0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45"/>
            <p:cNvSpPr/>
            <p:nvPr/>
          </p:nvSpPr>
          <p:spPr>
            <a:xfrm>
              <a:off x="1460" y="3093"/>
              <a:ext cx="3" cy="7"/>
            </a:xfrm>
            <a:custGeom>
              <a:rect b="b" l="l" r="r" t="t"/>
              <a:pathLst>
                <a:path extrusionOk="0" h="7" w="3">
                  <a:moveTo>
                    <a:pt x="0" y="0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45"/>
            <p:cNvSpPr/>
            <p:nvPr/>
          </p:nvSpPr>
          <p:spPr>
            <a:xfrm>
              <a:off x="1460" y="3072"/>
              <a:ext cx="7" cy="21"/>
            </a:xfrm>
            <a:custGeom>
              <a:rect b="b" l="l" r="r" t="t"/>
              <a:pathLst>
                <a:path extrusionOk="0" h="21" w="7">
                  <a:moveTo>
                    <a:pt x="7" y="4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45"/>
            <p:cNvSpPr/>
            <p:nvPr/>
          </p:nvSpPr>
          <p:spPr>
            <a:xfrm>
              <a:off x="1460" y="3072"/>
              <a:ext cx="7" cy="21"/>
            </a:xfrm>
            <a:custGeom>
              <a:rect b="b" l="l" r="r" t="t"/>
              <a:pathLst>
                <a:path extrusionOk="0" h="21" w="7">
                  <a:moveTo>
                    <a:pt x="7" y="4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3" y="21"/>
                  </a:lnTo>
                  <a:lnTo>
                    <a:pt x="7" y="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6" name="Google Shape;2416;p45"/>
            <p:cNvCxnSpPr/>
            <p:nvPr/>
          </p:nvCxnSpPr>
          <p:spPr>
            <a:xfrm flipH="1" rot="10800000">
              <a:off x="1460" y="3076"/>
              <a:ext cx="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17" name="Google Shape;2417;p45"/>
            <p:cNvCxnSpPr/>
            <p:nvPr/>
          </p:nvCxnSpPr>
          <p:spPr>
            <a:xfrm rot="10800000">
              <a:off x="1460" y="3072"/>
              <a:ext cx="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18" name="Google Shape;2418;p45"/>
            <p:cNvCxnSpPr/>
            <p:nvPr/>
          </p:nvCxnSpPr>
          <p:spPr>
            <a:xfrm>
              <a:off x="1460" y="3072"/>
              <a:ext cx="1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19" name="Google Shape;2419;p45"/>
            <p:cNvSpPr/>
            <p:nvPr/>
          </p:nvSpPr>
          <p:spPr>
            <a:xfrm>
              <a:off x="1460" y="3093"/>
              <a:ext cx="3" cy="7"/>
            </a:xfrm>
            <a:custGeom>
              <a:rect b="b" l="l" r="r" t="t"/>
              <a:pathLst>
                <a:path extrusionOk="0" h="7" w="3">
                  <a:moveTo>
                    <a:pt x="3" y="0"/>
                  </a:moveTo>
                  <a:lnTo>
                    <a:pt x="0" y="7"/>
                  </a:lnTo>
                  <a:lnTo>
                    <a:pt x="3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45"/>
            <p:cNvSpPr/>
            <p:nvPr/>
          </p:nvSpPr>
          <p:spPr>
            <a:xfrm>
              <a:off x="1460" y="3093"/>
              <a:ext cx="3" cy="7"/>
            </a:xfrm>
            <a:custGeom>
              <a:rect b="b" l="l" r="r" t="t"/>
              <a:pathLst>
                <a:path extrusionOk="0" h="7" w="3">
                  <a:moveTo>
                    <a:pt x="3" y="0"/>
                  </a:moveTo>
                  <a:lnTo>
                    <a:pt x="0" y="7"/>
                  </a:lnTo>
                  <a:lnTo>
                    <a:pt x="3" y="4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45"/>
            <p:cNvSpPr/>
            <p:nvPr/>
          </p:nvSpPr>
          <p:spPr>
            <a:xfrm>
              <a:off x="1463" y="3076"/>
              <a:ext cx="14" cy="21"/>
            </a:xfrm>
            <a:custGeom>
              <a:rect b="b" l="l" r="r" t="t"/>
              <a:pathLst>
                <a:path extrusionOk="0" h="21" w="14">
                  <a:moveTo>
                    <a:pt x="14" y="0"/>
                  </a:moveTo>
                  <a:lnTo>
                    <a:pt x="4" y="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45"/>
            <p:cNvSpPr/>
            <p:nvPr/>
          </p:nvSpPr>
          <p:spPr>
            <a:xfrm>
              <a:off x="1463" y="3076"/>
              <a:ext cx="14" cy="21"/>
            </a:xfrm>
            <a:custGeom>
              <a:rect b="b" l="l" r="r" t="t"/>
              <a:pathLst>
                <a:path extrusionOk="0" h="21" w="14">
                  <a:moveTo>
                    <a:pt x="14" y="0"/>
                  </a:moveTo>
                  <a:lnTo>
                    <a:pt x="4" y="0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23" name="Google Shape;2423;p45"/>
            <p:cNvCxnSpPr/>
            <p:nvPr/>
          </p:nvCxnSpPr>
          <p:spPr>
            <a:xfrm flipH="1" rot="10800000">
              <a:off x="1460" y="3076"/>
              <a:ext cx="1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24" name="Google Shape;2424;p45"/>
            <p:cNvCxnSpPr/>
            <p:nvPr/>
          </p:nvCxnSpPr>
          <p:spPr>
            <a:xfrm flipH="1">
              <a:off x="1467" y="3076"/>
              <a:ext cx="10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25" name="Google Shape;2425;p45"/>
            <p:cNvCxnSpPr/>
            <p:nvPr/>
          </p:nvCxnSpPr>
          <p:spPr>
            <a:xfrm flipH="1">
              <a:off x="1460" y="3076"/>
              <a:ext cx="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26" name="Google Shape;2426;p45"/>
            <p:cNvSpPr/>
            <p:nvPr/>
          </p:nvSpPr>
          <p:spPr>
            <a:xfrm>
              <a:off x="1325" y="3090"/>
              <a:ext cx="83" cy="41"/>
            </a:xfrm>
            <a:custGeom>
              <a:rect b="b" l="l" r="r" t="t"/>
              <a:pathLst>
                <a:path extrusionOk="0" h="41" w="83">
                  <a:moveTo>
                    <a:pt x="83" y="0"/>
                  </a:moveTo>
                  <a:lnTo>
                    <a:pt x="0" y="31"/>
                  </a:lnTo>
                  <a:lnTo>
                    <a:pt x="24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45"/>
            <p:cNvSpPr/>
            <p:nvPr/>
          </p:nvSpPr>
          <p:spPr>
            <a:xfrm>
              <a:off x="1325" y="3090"/>
              <a:ext cx="83" cy="41"/>
            </a:xfrm>
            <a:custGeom>
              <a:rect b="b" l="l" r="r" t="t"/>
              <a:pathLst>
                <a:path extrusionOk="0" h="41" w="83">
                  <a:moveTo>
                    <a:pt x="83" y="0"/>
                  </a:moveTo>
                  <a:lnTo>
                    <a:pt x="0" y="31"/>
                  </a:lnTo>
                  <a:lnTo>
                    <a:pt x="24" y="41"/>
                  </a:lnTo>
                  <a:lnTo>
                    <a:pt x="83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45"/>
            <p:cNvSpPr/>
            <p:nvPr/>
          </p:nvSpPr>
          <p:spPr>
            <a:xfrm>
              <a:off x="1349" y="3072"/>
              <a:ext cx="111" cy="63"/>
            </a:xfrm>
            <a:custGeom>
              <a:rect b="b" l="l" r="r" t="t"/>
              <a:pathLst>
                <a:path extrusionOk="0" h="63" w="111">
                  <a:moveTo>
                    <a:pt x="111" y="0"/>
                  </a:moveTo>
                  <a:lnTo>
                    <a:pt x="104" y="0"/>
                  </a:lnTo>
                  <a:lnTo>
                    <a:pt x="59" y="18"/>
                  </a:lnTo>
                  <a:lnTo>
                    <a:pt x="0" y="59"/>
                  </a:lnTo>
                  <a:lnTo>
                    <a:pt x="11" y="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45"/>
            <p:cNvSpPr/>
            <p:nvPr/>
          </p:nvSpPr>
          <p:spPr>
            <a:xfrm>
              <a:off x="1349" y="3072"/>
              <a:ext cx="111" cy="63"/>
            </a:xfrm>
            <a:custGeom>
              <a:rect b="b" l="l" r="r" t="t"/>
              <a:pathLst>
                <a:path extrusionOk="0" h="63" w="111">
                  <a:moveTo>
                    <a:pt x="111" y="0"/>
                  </a:moveTo>
                  <a:lnTo>
                    <a:pt x="104" y="0"/>
                  </a:lnTo>
                  <a:lnTo>
                    <a:pt x="59" y="18"/>
                  </a:lnTo>
                  <a:lnTo>
                    <a:pt x="0" y="59"/>
                  </a:lnTo>
                  <a:lnTo>
                    <a:pt x="11" y="63"/>
                  </a:lnTo>
                  <a:lnTo>
                    <a:pt x="111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30" name="Google Shape;2430;p45"/>
            <p:cNvCxnSpPr/>
            <p:nvPr/>
          </p:nvCxnSpPr>
          <p:spPr>
            <a:xfrm flipH="1" rot="10800000">
              <a:off x="1360" y="3072"/>
              <a:ext cx="100" cy="6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31" name="Google Shape;2431;p45"/>
            <p:cNvCxnSpPr/>
            <p:nvPr/>
          </p:nvCxnSpPr>
          <p:spPr>
            <a:xfrm flipH="1">
              <a:off x="1453" y="3072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32" name="Google Shape;2432;p45"/>
            <p:cNvCxnSpPr/>
            <p:nvPr/>
          </p:nvCxnSpPr>
          <p:spPr>
            <a:xfrm flipH="1">
              <a:off x="1325" y="3072"/>
              <a:ext cx="128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33" name="Google Shape;2433;p45"/>
            <p:cNvCxnSpPr/>
            <p:nvPr/>
          </p:nvCxnSpPr>
          <p:spPr>
            <a:xfrm>
              <a:off x="1325" y="3121"/>
              <a:ext cx="35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34" name="Google Shape;2434;p45"/>
            <p:cNvSpPr/>
            <p:nvPr/>
          </p:nvSpPr>
          <p:spPr>
            <a:xfrm>
              <a:off x="1173" y="3252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0"/>
                  </a:moveTo>
                  <a:lnTo>
                    <a:pt x="7" y="7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45"/>
            <p:cNvSpPr/>
            <p:nvPr/>
          </p:nvSpPr>
          <p:spPr>
            <a:xfrm>
              <a:off x="1173" y="3252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0"/>
                  </a:moveTo>
                  <a:lnTo>
                    <a:pt x="7" y="7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36" name="Google Shape;2436;p45"/>
            <p:cNvCxnSpPr/>
            <p:nvPr/>
          </p:nvCxnSpPr>
          <p:spPr>
            <a:xfrm flipH="1">
              <a:off x="1173" y="3252"/>
              <a:ext cx="10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73" y="3252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 flipH="1" rot="10800000">
              <a:off x="1180" y="3252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39" name="Google Shape;2439;p45"/>
            <p:cNvSpPr/>
            <p:nvPr/>
          </p:nvSpPr>
          <p:spPr>
            <a:xfrm>
              <a:off x="1232" y="3380"/>
              <a:ext cx="38" cy="21"/>
            </a:xfrm>
            <a:custGeom>
              <a:rect b="b" l="l" r="r" t="t"/>
              <a:pathLst>
                <a:path extrusionOk="0" h="21" w="38">
                  <a:moveTo>
                    <a:pt x="3" y="10"/>
                  </a:moveTo>
                  <a:lnTo>
                    <a:pt x="0" y="21"/>
                  </a:lnTo>
                  <a:lnTo>
                    <a:pt x="27" y="14"/>
                  </a:lnTo>
                  <a:lnTo>
                    <a:pt x="38" y="0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45"/>
            <p:cNvSpPr/>
            <p:nvPr/>
          </p:nvSpPr>
          <p:spPr>
            <a:xfrm>
              <a:off x="1232" y="3380"/>
              <a:ext cx="38" cy="21"/>
            </a:xfrm>
            <a:custGeom>
              <a:rect b="b" l="l" r="r" t="t"/>
              <a:pathLst>
                <a:path extrusionOk="0" h="21" w="38">
                  <a:moveTo>
                    <a:pt x="3" y="10"/>
                  </a:moveTo>
                  <a:lnTo>
                    <a:pt x="0" y="21"/>
                  </a:lnTo>
                  <a:lnTo>
                    <a:pt x="27" y="14"/>
                  </a:lnTo>
                  <a:lnTo>
                    <a:pt x="38" y="0"/>
                  </a:lnTo>
                  <a:lnTo>
                    <a:pt x="3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45"/>
            <p:cNvSpPr/>
            <p:nvPr/>
          </p:nvSpPr>
          <p:spPr>
            <a:xfrm>
              <a:off x="1232" y="3394"/>
              <a:ext cx="27" cy="21"/>
            </a:xfrm>
            <a:custGeom>
              <a:rect b="b" l="l" r="r" t="t"/>
              <a:pathLst>
                <a:path extrusionOk="0" h="21" w="27">
                  <a:moveTo>
                    <a:pt x="0" y="7"/>
                  </a:moveTo>
                  <a:lnTo>
                    <a:pt x="0" y="21"/>
                  </a:lnTo>
                  <a:lnTo>
                    <a:pt x="14" y="21"/>
                  </a:lnTo>
                  <a:lnTo>
                    <a:pt x="2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45"/>
            <p:cNvSpPr/>
            <p:nvPr/>
          </p:nvSpPr>
          <p:spPr>
            <a:xfrm>
              <a:off x="1232" y="3394"/>
              <a:ext cx="27" cy="21"/>
            </a:xfrm>
            <a:custGeom>
              <a:rect b="b" l="l" r="r" t="t"/>
              <a:pathLst>
                <a:path extrusionOk="0" h="21" w="27">
                  <a:moveTo>
                    <a:pt x="0" y="7"/>
                  </a:moveTo>
                  <a:lnTo>
                    <a:pt x="0" y="21"/>
                  </a:lnTo>
                  <a:lnTo>
                    <a:pt x="14" y="21"/>
                  </a:lnTo>
                  <a:lnTo>
                    <a:pt x="27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45"/>
            <p:cNvSpPr/>
            <p:nvPr/>
          </p:nvSpPr>
          <p:spPr>
            <a:xfrm>
              <a:off x="1228" y="3415"/>
              <a:ext cx="18" cy="17"/>
            </a:xfrm>
            <a:custGeom>
              <a:rect b="b" l="l" r="r" t="t"/>
              <a:pathLst>
                <a:path extrusionOk="0" h="17" w="18">
                  <a:moveTo>
                    <a:pt x="4" y="0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45"/>
            <p:cNvSpPr/>
            <p:nvPr/>
          </p:nvSpPr>
          <p:spPr>
            <a:xfrm>
              <a:off x="1228" y="3415"/>
              <a:ext cx="18" cy="17"/>
            </a:xfrm>
            <a:custGeom>
              <a:rect b="b" l="l" r="r" t="t"/>
              <a:pathLst>
                <a:path extrusionOk="0" h="17" w="18">
                  <a:moveTo>
                    <a:pt x="4" y="0"/>
                  </a:moveTo>
                  <a:lnTo>
                    <a:pt x="0" y="17"/>
                  </a:lnTo>
                  <a:lnTo>
                    <a:pt x="18" y="0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5"/>
            <p:cNvSpPr txBox="1"/>
            <p:nvPr/>
          </p:nvSpPr>
          <p:spPr>
            <a:xfrm>
              <a:off x="1228" y="3432"/>
              <a:ext cx="1" cy="1"/>
            </a:xfrm>
            <a:prstGeom prst="rect">
              <a:avLst/>
            </a:pr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5"/>
            <p:cNvSpPr/>
            <p:nvPr/>
          </p:nvSpPr>
          <p:spPr>
            <a:xfrm>
              <a:off x="1228" y="3432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47" name="Google Shape;2447;p45"/>
            <p:cNvCxnSpPr/>
            <p:nvPr/>
          </p:nvCxnSpPr>
          <p:spPr>
            <a:xfrm flipH="1">
              <a:off x="1235" y="3380"/>
              <a:ext cx="35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 flipH="1">
              <a:off x="1228" y="3390"/>
              <a:ext cx="7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 flipH="1" rot="10800000">
              <a:off x="1228" y="3380"/>
              <a:ext cx="42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50" name="Google Shape;2450;p45"/>
            <p:cNvSpPr/>
            <p:nvPr/>
          </p:nvSpPr>
          <p:spPr>
            <a:xfrm>
              <a:off x="1208" y="3363"/>
              <a:ext cx="48" cy="14"/>
            </a:xfrm>
            <a:custGeom>
              <a:rect b="b" l="l" r="r" t="t"/>
              <a:pathLst>
                <a:path extrusionOk="0" h="14" w="48">
                  <a:moveTo>
                    <a:pt x="48" y="10"/>
                  </a:moveTo>
                  <a:lnTo>
                    <a:pt x="0" y="0"/>
                  </a:lnTo>
                  <a:lnTo>
                    <a:pt x="10" y="14"/>
                  </a:lnTo>
                  <a:lnTo>
                    <a:pt x="48" y="1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5"/>
            <p:cNvSpPr/>
            <p:nvPr/>
          </p:nvSpPr>
          <p:spPr>
            <a:xfrm>
              <a:off x="1208" y="3363"/>
              <a:ext cx="48" cy="14"/>
            </a:xfrm>
            <a:custGeom>
              <a:rect b="b" l="l" r="r" t="t"/>
              <a:pathLst>
                <a:path extrusionOk="0" h="14" w="48">
                  <a:moveTo>
                    <a:pt x="48" y="10"/>
                  </a:moveTo>
                  <a:lnTo>
                    <a:pt x="0" y="0"/>
                  </a:lnTo>
                  <a:lnTo>
                    <a:pt x="10" y="14"/>
                  </a:lnTo>
                  <a:lnTo>
                    <a:pt x="48" y="1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5"/>
            <p:cNvSpPr/>
            <p:nvPr/>
          </p:nvSpPr>
          <p:spPr>
            <a:xfrm>
              <a:off x="1218" y="3373"/>
              <a:ext cx="52" cy="17"/>
            </a:xfrm>
            <a:custGeom>
              <a:rect b="b" l="l" r="r" t="t"/>
              <a:pathLst>
                <a:path extrusionOk="0" h="17" w="52">
                  <a:moveTo>
                    <a:pt x="17" y="17"/>
                  </a:moveTo>
                  <a:lnTo>
                    <a:pt x="52" y="7"/>
                  </a:lnTo>
                  <a:lnTo>
                    <a:pt x="38" y="0"/>
                  </a:lnTo>
                  <a:lnTo>
                    <a:pt x="0" y="4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45"/>
            <p:cNvSpPr/>
            <p:nvPr/>
          </p:nvSpPr>
          <p:spPr>
            <a:xfrm>
              <a:off x="1218" y="3373"/>
              <a:ext cx="52" cy="17"/>
            </a:xfrm>
            <a:custGeom>
              <a:rect b="b" l="l" r="r" t="t"/>
              <a:pathLst>
                <a:path extrusionOk="0" h="17" w="52">
                  <a:moveTo>
                    <a:pt x="17" y="17"/>
                  </a:moveTo>
                  <a:lnTo>
                    <a:pt x="52" y="7"/>
                  </a:lnTo>
                  <a:lnTo>
                    <a:pt x="38" y="0"/>
                  </a:lnTo>
                  <a:lnTo>
                    <a:pt x="0" y="4"/>
                  </a:lnTo>
                  <a:lnTo>
                    <a:pt x="17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54" name="Google Shape;2454;p45"/>
            <p:cNvCxnSpPr/>
            <p:nvPr/>
          </p:nvCxnSpPr>
          <p:spPr>
            <a:xfrm>
              <a:off x="1208" y="3363"/>
              <a:ext cx="27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 flipH="1" rot="10800000">
              <a:off x="1235" y="3380"/>
              <a:ext cx="35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 rot="10800000">
              <a:off x="1208" y="3363"/>
              <a:ext cx="62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57" name="Google Shape;2457;p45"/>
            <p:cNvSpPr/>
            <p:nvPr/>
          </p:nvSpPr>
          <p:spPr>
            <a:xfrm>
              <a:off x="1145" y="3363"/>
              <a:ext cx="73" cy="21"/>
            </a:xfrm>
            <a:custGeom>
              <a:rect b="b" l="l" r="r" t="t"/>
              <a:pathLst>
                <a:path extrusionOk="0" h="21" w="73">
                  <a:moveTo>
                    <a:pt x="0" y="3"/>
                  </a:moveTo>
                  <a:lnTo>
                    <a:pt x="11" y="21"/>
                  </a:lnTo>
                  <a:lnTo>
                    <a:pt x="73" y="14"/>
                  </a:lnTo>
                  <a:lnTo>
                    <a:pt x="6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45"/>
            <p:cNvSpPr/>
            <p:nvPr/>
          </p:nvSpPr>
          <p:spPr>
            <a:xfrm>
              <a:off x="1145" y="3363"/>
              <a:ext cx="73" cy="21"/>
            </a:xfrm>
            <a:custGeom>
              <a:rect b="b" l="l" r="r" t="t"/>
              <a:pathLst>
                <a:path extrusionOk="0" h="21" w="73">
                  <a:moveTo>
                    <a:pt x="0" y="3"/>
                  </a:moveTo>
                  <a:lnTo>
                    <a:pt x="11" y="21"/>
                  </a:lnTo>
                  <a:lnTo>
                    <a:pt x="73" y="14"/>
                  </a:lnTo>
                  <a:lnTo>
                    <a:pt x="63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45"/>
            <p:cNvSpPr/>
            <p:nvPr/>
          </p:nvSpPr>
          <p:spPr>
            <a:xfrm>
              <a:off x="1156" y="3377"/>
              <a:ext cx="79" cy="20"/>
            </a:xfrm>
            <a:custGeom>
              <a:rect b="b" l="l" r="r" t="t"/>
              <a:pathLst>
                <a:path extrusionOk="0" h="20" w="79">
                  <a:moveTo>
                    <a:pt x="0" y="7"/>
                  </a:moveTo>
                  <a:lnTo>
                    <a:pt x="10" y="20"/>
                  </a:lnTo>
                  <a:lnTo>
                    <a:pt x="79" y="13"/>
                  </a:lnTo>
                  <a:lnTo>
                    <a:pt x="62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45"/>
            <p:cNvSpPr/>
            <p:nvPr/>
          </p:nvSpPr>
          <p:spPr>
            <a:xfrm>
              <a:off x="1156" y="3377"/>
              <a:ext cx="79" cy="20"/>
            </a:xfrm>
            <a:custGeom>
              <a:rect b="b" l="l" r="r" t="t"/>
              <a:pathLst>
                <a:path extrusionOk="0" h="20" w="79">
                  <a:moveTo>
                    <a:pt x="0" y="7"/>
                  </a:moveTo>
                  <a:lnTo>
                    <a:pt x="10" y="20"/>
                  </a:lnTo>
                  <a:lnTo>
                    <a:pt x="79" y="13"/>
                  </a:lnTo>
                  <a:lnTo>
                    <a:pt x="62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61" name="Google Shape;2461;p45"/>
            <p:cNvCxnSpPr/>
            <p:nvPr/>
          </p:nvCxnSpPr>
          <p:spPr>
            <a:xfrm flipH="1">
              <a:off x="1145" y="3363"/>
              <a:ext cx="6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1145" y="3366"/>
              <a:ext cx="2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 flipH="1" rot="10800000">
              <a:off x="1166" y="3390"/>
              <a:ext cx="69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 rot="10800000">
              <a:off x="1208" y="3363"/>
              <a:ext cx="27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65" name="Google Shape;2465;p45"/>
            <p:cNvSpPr/>
            <p:nvPr/>
          </p:nvSpPr>
          <p:spPr>
            <a:xfrm>
              <a:off x="1145" y="3259"/>
              <a:ext cx="63" cy="107"/>
            </a:xfrm>
            <a:custGeom>
              <a:rect b="b" l="l" r="r" t="t"/>
              <a:pathLst>
                <a:path extrusionOk="0" h="107" w="63">
                  <a:moveTo>
                    <a:pt x="35" y="0"/>
                  </a:moveTo>
                  <a:lnTo>
                    <a:pt x="0" y="107"/>
                  </a:lnTo>
                  <a:lnTo>
                    <a:pt x="63" y="10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45"/>
            <p:cNvSpPr/>
            <p:nvPr/>
          </p:nvSpPr>
          <p:spPr>
            <a:xfrm>
              <a:off x="1145" y="3259"/>
              <a:ext cx="63" cy="107"/>
            </a:xfrm>
            <a:custGeom>
              <a:rect b="b" l="l" r="r" t="t"/>
              <a:pathLst>
                <a:path extrusionOk="0" h="107" w="63">
                  <a:moveTo>
                    <a:pt x="35" y="0"/>
                  </a:moveTo>
                  <a:lnTo>
                    <a:pt x="0" y="107"/>
                  </a:lnTo>
                  <a:lnTo>
                    <a:pt x="63" y="104"/>
                  </a:lnTo>
                  <a:lnTo>
                    <a:pt x="35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67" name="Google Shape;2467;p45"/>
            <p:cNvCxnSpPr/>
            <p:nvPr/>
          </p:nvCxnSpPr>
          <p:spPr>
            <a:xfrm rot="10800000">
              <a:off x="1180" y="3259"/>
              <a:ext cx="28" cy="10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 flipH="1">
              <a:off x="1145" y="3259"/>
              <a:ext cx="35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 flipH="1" rot="10800000">
              <a:off x="1145" y="3363"/>
              <a:ext cx="6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70" name="Google Shape;2470;p45"/>
            <p:cNvSpPr/>
            <p:nvPr/>
          </p:nvSpPr>
          <p:spPr>
            <a:xfrm>
              <a:off x="1080" y="3200"/>
              <a:ext cx="103" cy="52"/>
            </a:xfrm>
            <a:custGeom>
              <a:rect b="b" l="l" r="r" t="t"/>
              <a:pathLst>
                <a:path extrusionOk="0" h="52" w="103">
                  <a:moveTo>
                    <a:pt x="0" y="38"/>
                  </a:moveTo>
                  <a:lnTo>
                    <a:pt x="93" y="52"/>
                  </a:lnTo>
                  <a:lnTo>
                    <a:pt x="103" y="52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45"/>
            <p:cNvSpPr/>
            <p:nvPr/>
          </p:nvSpPr>
          <p:spPr>
            <a:xfrm>
              <a:off x="1080" y="3200"/>
              <a:ext cx="103" cy="52"/>
            </a:xfrm>
            <a:custGeom>
              <a:rect b="b" l="l" r="r" t="t"/>
              <a:pathLst>
                <a:path extrusionOk="0" h="52" w="103">
                  <a:moveTo>
                    <a:pt x="0" y="38"/>
                  </a:moveTo>
                  <a:lnTo>
                    <a:pt x="93" y="52"/>
                  </a:lnTo>
                  <a:lnTo>
                    <a:pt x="103" y="52"/>
                  </a:lnTo>
                  <a:lnTo>
                    <a:pt x="38" y="0"/>
                  </a:lnTo>
                  <a:lnTo>
                    <a:pt x="0" y="3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2" name="Google Shape;2472;p45"/>
            <p:cNvCxnSpPr/>
            <p:nvPr/>
          </p:nvCxnSpPr>
          <p:spPr>
            <a:xfrm flipH="1">
              <a:off x="1080" y="3200"/>
              <a:ext cx="38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1080" y="3238"/>
              <a:ext cx="93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1173" y="3252"/>
              <a:ext cx="10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 rot="10800000">
              <a:off x="1118" y="3200"/>
              <a:ext cx="65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76" name="Google Shape;2476;p45"/>
            <p:cNvSpPr/>
            <p:nvPr/>
          </p:nvSpPr>
          <p:spPr>
            <a:xfrm>
              <a:off x="1152" y="3128"/>
              <a:ext cx="18" cy="14"/>
            </a:xfrm>
            <a:custGeom>
              <a:rect b="b" l="l" r="r" t="t"/>
              <a:pathLst>
                <a:path extrusionOk="0" h="14" w="18">
                  <a:moveTo>
                    <a:pt x="11" y="14"/>
                  </a:moveTo>
                  <a:lnTo>
                    <a:pt x="0" y="0"/>
                  </a:lnTo>
                  <a:lnTo>
                    <a:pt x="18" y="10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45"/>
            <p:cNvSpPr/>
            <p:nvPr/>
          </p:nvSpPr>
          <p:spPr>
            <a:xfrm>
              <a:off x="1152" y="3128"/>
              <a:ext cx="18" cy="14"/>
            </a:xfrm>
            <a:custGeom>
              <a:rect b="b" l="l" r="r" t="t"/>
              <a:pathLst>
                <a:path extrusionOk="0" h="14" w="18">
                  <a:moveTo>
                    <a:pt x="11" y="14"/>
                  </a:moveTo>
                  <a:lnTo>
                    <a:pt x="0" y="0"/>
                  </a:lnTo>
                  <a:lnTo>
                    <a:pt x="18" y="10"/>
                  </a:lnTo>
                  <a:lnTo>
                    <a:pt x="11" y="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78" name="Google Shape;2478;p45"/>
            <p:cNvCxnSpPr/>
            <p:nvPr/>
          </p:nvCxnSpPr>
          <p:spPr>
            <a:xfrm flipH="1">
              <a:off x="1163" y="3138"/>
              <a:ext cx="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 rot="10800000">
              <a:off x="1152" y="3128"/>
              <a:ext cx="1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80" name="Google Shape;2480;p45"/>
            <p:cNvCxnSpPr/>
            <p:nvPr/>
          </p:nvCxnSpPr>
          <p:spPr>
            <a:xfrm>
              <a:off x="1152" y="3128"/>
              <a:ext cx="18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81" name="Google Shape;2481;p45"/>
            <p:cNvSpPr/>
            <p:nvPr/>
          </p:nvSpPr>
          <p:spPr>
            <a:xfrm>
              <a:off x="1069" y="3152"/>
              <a:ext cx="90" cy="48"/>
            </a:xfrm>
            <a:custGeom>
              <a:rect b="b" l="l" r="r" t="t"/>
              <a:pathLst>
                <a:path extrusionOk="0" h="48" w="90">
                  <a:moveTo>
                    <a:pt x="0" y="14"/>
                  </a:moveTo>
                  <a:lnTo>
                    <a:pt x="49" y="48"/>
                  </a:lnTo>
                  <a:lnTo>
                    <a:pt x="9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45"/>
            <p:cNvSpPr/>
            <p:nvPr/>
          </p:nvSpPr>
          <p:spPr>
            <a:xfrm>
              <a:off x="1069" y="3152"/>
              <a:ext cx="90" cy="48"/>
            </a:xfrm>
            <a:custGeom>
              <a:rect b="b" l="l" r="r" t="t"/>
              <a:pathLst>
                <a:path extrusionOk="0" h="48" w="90">
                  <a:moveTo>
                    <a:pt x="0" y="14"/>
                  </a:moveTo>
                  <a:lnTo>
                    <a:pt x="49" y="48"/>
                  </a:lnTo>
                  <a:lnTo>
                    <a:pt x="90" y="0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3" name="Google Shape;2483;p45"/>
            <p:cNvCxnSpPr/>
            <p:nvPr/>
          </p:nvCxnSpPr>
          <p:spPr>
            <a:xfrm flipH="1">
              <a:off x="1069" y="3152"/>
              <a:ext cx="90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1069" y="3166"/>
              <a:ext cx="49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 flipH="1" rot="10800000">
              <a:off x="1118" y="3152"/>
              <a:ext cx="41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86" name="Google Shape;2486;p45"/>
            <p:cNvSpPr/>
            <p:nvPr/>
          </p:nvSpPr>
          <p:spPr>
            <a:xfrm>
              <a:off x="1066" y="3104"/>
              <a:ext cx="79" cy="34"/>
            </a:xfrm>
            <a:custGeom>
              <a:rect b="b" l="l" r="r" t="t"/>
              <a:pathLst>
                <a:path extrusionOk="0" h="34" w="79">
                  <a:moveTo>
                    <a:pt x="0" y="24"/>
                  </a:moveTo>
                  <a:lnTo>
                    <a:pt x="21" y="0"/>
                  </a:lnTo>
                  <a:lnTo>
                    <a:pt x="79" y="3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45"/>
            <p:cNvSpPr/>
            <p:nvPr/>
          </p:nvSpPr>
          <p:spPr>
            <a:xfrm>
              <a:off x="1066" y="3104"/>
              <a:ext cx="79" cy="34"/>
            </a:xfrm>
            <a:custGeom>
              <a:rect b="b" l="l" r="r" t="t"/>
              <a:pathLst>
                <a:path extrusionOk="0" h="34" w="79">
                  <a:moveTo>
                    <a:pt x="0" y="24"/>
                  </a:moveTo>
                  <a:lnTo>
                    <a:pt x="21" y="0"/>
                  </a:lnTo>
                  <a:lnTo>
                    <a:pt x="79" y="34"/>
                  </a:lnTo>
                  <a:lnTo>
                    <a:pt x="0" y="2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8" name="Google Shape;2488;p45"/>
            <p:cNvCxnSpPr/>
            <p:nvPr/>
          </p:nvCxnSpPr>
          <p:spPr>
            <a:xfrm rot="10800000">
              <a:off x="1066" y="3128"/>
              <a:ext cx="79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 flipH="1" rot="10800000">
              <a:off x="1066" y="3104"/>
              <a:ext cx="21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1087" y="3104"/>
              <a:ext cx="58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491" name="Google Shape;2491;p45"/>
            <p:cNvSpPr/>
            <p:nvPr/>
          </p:nvSpPr>
          <p:spPr>
            <a:xfrm>
              <a:off x="1056" y="3048"/>
              <a:ext cx="41" cy="7"/>
            </a:xfrm>
            <a:custGeom>
              <a:rect b="b" l="l" r="r" t="t"/>
              <a:pathLst>
                <a:path extrusionOk="0" h="7" w="41">
                  <a:moveTo>
                    <a:pt x="0" y="4"/>
                  </a:moveTo>
                  <a:lnTo>
                    <a:pt x="38" y="7"/>
                  </a:lnTo>
                  <a:lnTo>
                    <a:pt x="4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45"/>
            <p:cNvSpPr/>
            <p:nvPr/>
          </p:nvSpPr>
          <p:spPr>
            <a:xfrm>
              <a:off x="1056" y="3048"/>
              <a:ext cx="41" cy="7"/>
            </a:xfrm>
            <a:custGeom>
              <a:rect b="b" l="l" r="r" t="t"/>
              <a:pathLst>
                <a:path extrusionOk="0" h="7" w="41">
                  <a:moveTo>
                    <a:pt x="0" y="4"/>
                  </a:moveTo>
                  <a:lnTo>
                    <a:pt x="38" y="7"/>
                  </a:lnTo>
                  <a:lnTo>
                    <a:pt x="41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45"/>
            <p:cNvSpPr/>
            <p:nvPr/>
          </p:nvSpPr>
          <p:spPr>
            <a:xfrm>
              <a:off x="1052" y="3028"/>
              <a:ext cx="52" cy="24"/>
            </a:xfrm>
            <a:custGeom>
              <a:rect b="b" l="l" r="r" t="t"/>
              <a:pathLst>
                <a:path extrusionOk="0" h="24" w="52">
                  <a:moveTo>
                    <a:pt x="0" y="24"/>
                  </a:moveTo>
                  <a:lnTo>
                    <a:pt x="4" y="24"/>
                  </a:lnTo>
                  <a:lnTo>
                    <a:pt x="45" y="20"/>
                  </a:lnTo>
                  <a:lnTo>
                    <a:pt x="52" y="0"/>
                  </a:lnTo>
                  <a:lnTo>
                    <a:pt x="38" y="3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45"/>
            <p:cNvSpPr/>
            <p:nvPr/>
          </p:nvSpPr>
          <p:spPr>
            <a:xfrm>
              <a:off x="1052" y="3028"/>
              <a:ext cx="52" cy="24"/>
            </a:xfrm>
            <a:custGeom>
              <a:rect b="b" l="l" r="r" t="t"/>
              <a:pathLst>
                <a:path extrusionOk="0" h="24" w="52">
                  <a:moveTo>
                    <a:pt x="0" y="24"/>
                  </a:moveTo>
                  <a:lnTo>
                    <a:pt x="4" y="24"/>
                  </a:lnTo>
                  <a:lnTo>
                    <a:pt x="45" y="20"/>
                  </a:lnTo>
                  <a:lnTo>
                    <a:pt x="52" y="0"/>
                  </a:lnTo>
                  <a:lnTo>
                    <a:pt x="38" y="3"/>
                  </a:lnTo>
                  <a:lnTo>
                    <a:pt x="0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45"/>
            <p:cNvSpPr/>
            <p:nvPr/>
          </p:nvSpPr>
          <p:spPr>
            <a:xfrm>
              <a:off x="1090" y="3017"/>
              <a:ext cx="21" cy="14"/>
            </a:xfrm>
            <a:custGeom>
              <a:rect b="b" l="l" r="r" t="t"/>
              <a:pathLst>
                <a:path extrusionOk="0" h="14" w="21">
                  <a:moveTo>
                    <a:pt x="14" y="11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14" y="1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45"/>
            <p:cNvSpPr/>
            <p:nvPr/>
          </p:nvSpPr>
          <p:spPr>
            <a:xfrm>
              <a:off x="1090" y="3017"/>
              <a:ext cx="21" cy="14"/>
            </a:xfrm>
            <a:custGeom>
              <a:rect b="b" l="l" r="r" t="t"/>
              <a:pathLst>
                <a:path extrusionOk="0" h="14" w="21">
                  <a:moveTo>
                    <a:pt x="14" y="11"/>
                  </a:moveTo>
                  <a:lnTo>
                    <a:pt x="21" y="0"/>
                  </a:lnTo>
                  <a:lnTo>
                    <a:pt x="0" y="14"/>
                  </a:lnTo>
                  <a:lnTo>
                    <a:pt x="14" y="1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97" name="Google Shape;2497;p45"/>
            <p:cNvCxnSpPr/>
            <p:nvPr/>
          </p:nvCxnSpPr>
          <p:spPr>
            <a:xfrm flipH="1">
              <a:off x="1052" y="3017"/>
              <a:ext cx="59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1052" y="3052"/>
              <a:ext cx="42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 flipH="1" rot="10800000">
              <a:off x="1094" y="3017"/>
              <a:ext cx="17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500" name="Google Shape;2500;p45"/>
            <p:cNvSpPr/>
            <p:nvPr/>
          </p:nvSpPr>
          <p:spPr>
            <a:xfrm>
              <a:off x="1087" y="3055"/>
              <a:ext cx="65" cy="83"/>
            </a:xfrm>
            <a:custGeom>
              <a:rect b="b" l="l" r="r" t="t"/>
              <a:pathLst>
                <a:path extrusionOk="0" h="83" w="65">
                  <a:moveTo>
                    <a:pt x="0" y="49"/>
                  </a:moveTo>
                  <a:lnTo>
                    <a:pt x="7" y="0"/>
                  </a:lnTo>
                  <a:lnTo>
                    <a:pt x="65" y="73"/>
                  </a:lnTo>
                  <a:lnTo>
                    <a:pt x="58" y="83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45"/>
            <p:cNvSpPr/>
            <p:nvPr/>
          </p:nvSpPr>
          <p:spPr>
            <a:xfrm>
              <a:off x="1087" y="3055"/>
              <a:ext cx="65" cy="83"/>
            </a:xfrm>
            <a:custGeom>
              <a:rect b="b" l="l" r="r" t="t"/>
              <a:pathLst>
                <a:path extrusionOk="0" h="83" w="65">
                  <a:moveTo>
                    <a:pt x="0" y="49"/>
                  </a:moveTo>
                  <a:lnTo>
                    <a:pt x="7" y="0"/>
                  </a:lnTo>
                  <a:lnTo>
                    <a:pt x="65" y="73"/>
                  </a:lnTo>
                  <a:lnTo>
                    <a:pt x="58" y="83"/>
                  </a:lnTo>
                  <a:lnTo>
                    <a:pt x="0" y="4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02" name="Google Shape;2502;p45"/>
            <p:cNvCxnSpPr/>
            <p:nvPr/>
          </p:nvCxnSpPr>
          <p:spPr>
            <a:xfrm rot="10800000">
              <a:off x="1087" y="3104"/>
              <a:ext cx="58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 flipH="1" rot="10800000">
              <a:off x="1087" y="3055"/>
              <a:ext cx="7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04" name="Google Shape;2504;p45"/>
            <p:cNvCxnSpPr/>
            <p:nvPr/>
          </p:nvCxnSpPr>
          <p:spPr>
            <a:xfrm>
              <a:off x="1094" y="3055"/>
              <a:ext cx="58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05" name="Google Shape;2505;p45"/>
            <p:cNvCxnSpPr/>
            <p:nvPr/>
          </p:nvCxnSpPr>
          <p:spPr>
            <a:xfrm flipH="1">
              <a:off x="1145" y="3128"/>
              <a:ext cx="7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506" name="Google Shape;2506;p45"/>
            <p:cNvSpPr/>
            <p:nvPr/>
          </p:nvSpPr>
          <p:spPr>
            <a:xfrm>
              <a:off x="1159" y="3142"/>
              <a:ext cx="14" cy="10"/>
            </a:xfrm>
            <a:custGeom>
              <a:rect b="b" l="l" r="r" t="t"/>
              <a:pathLst>
                <a:path extrusionOk="0" h="10" w="14">
                  <a:moveTo>
                    <a:pt x="0" y="10"/>
                  </a:moveTo>
                  <a:lnTo>
                    <a:pt x="4" y="0"/>
                  </a:lnTo>
                  <a:lnTo>
                    <a:pt x="14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45"/>
            <p:cNvSpPr/>
            <p:nvPr/>
          </p:nvSpPr>
          <p:spPr>
            <a:xfrm>
              <a:off x="1159" y="3142"/>
              <a:ext cx="14" cy="10"/>
            </a:xfrm>
            <a:custGeom>
              <a:rect b="b" l="l" r="r" t="t"/>
              <a:pathLst>
                <a:path extrusionOk="0" h="10" w="14">
                  <a:moveTo>
                    <a:pt x="0" y="10"/>
                  </a:moveTo>
                  <a:lnTo>
                    <a:pt x="4" y="0"/>
                  </a:lnTo>
                  <a:lnTo>
                    <a:pt x="14" y="1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08" name="Google Shape;2508;p45"/>
            <p:cNvCxnSpPr/>
            <p:nvPr/>
          </p:nvCxnSpPr>
          <p:spPr>
            <a:xfrm flipH="1">
              <a:off x="1159" y="3152"/>
              <a:ext cx="1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09" name="Google Shape;2509;p45"/>
            <p:cNvCxnSpPr/>
            <p:nvPr/>
          </p:nvCxnSpPr>
          <p:spPr>
            <a:xfrm flipH="1" rot="10800000">
              <a:off x="1159" y="3142"/>
              <a:ext cx="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10" name="Google Shape;2510;p45"/>
            <p:cNvCxnSpPr/>
            <p:nvPr/>
          </p:nvCxnSpPr>
          <p:spPr>
            <a:xfrm>
              <a:off x="1163" y="3142"/>
              <a:ext cx="10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511" name="Google Shape;2511;p45"/>
            <p:cNvSpPr/>
            <p:nvPr/>
          </p:nvSpPr>
          <p:spPr>
            <a:xfrm>
              <a:off x="1681" y="3231"/>
              <a:ext cx="38" cy="28"/>
            </a:xfrm>
            <a:custGeom>
              <a:rect b="b" l="l" r="r" t="t"/>
              <a:pathLst>
                <a:path extrusionOk="0" h="28" w="38">
                  <a:moveTo>
                    <a:pt x="17" y="28"/>
                  </a:moveTo>
                  <a:lnTo>
                    <a:pt x="0" y="4"/>
                  </a:lnTo>
                  <a:lnTo>
                    <a:pt x="38" y="0"/>
                  </a:lnTo>
                  <a:lnTo>
                    <a:pt x="17" y="2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45"/>
            <p:cNvSpPr/>
            <p:nvPr/>
          </p:nvSpPr>
          <p:spPr>
            <a:xfrm>
              <a:off x="1681" y="3231"/>
              <a:ext cx="38" cy="28"/>
            </a:xfrm>
            <a:custGeom>
              <a:rect b="b" l="l" r="r" t="t"/>
              <a:pathLst>
                <a:path extrusionOk="0" h="28" w="38">
                  <a:moveTo>
                    <a:pt x="17" y="28"/>
                  </a:moveTo>
                  <a:lnTo>
                    <a:pt x="0" y="4"/>
                  </a:lnTo>
                  <a:lnTo>
                    <a:pt x="38" y="0"/>
                  </a:lnTo>
                  <a:lnTo>
                    <a:pt x="17" y="2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45"/>
            <p:cNvSpPr/>
            <p:nvPr/>
          </p:nvSpPr>
          <p:spPr>
            <a:xfrm>
              <a:off x="1698" y="3221"/>
              <a:ext cx="80" cy="73"/>
            </a:xfrm>
            <a:custGeom>
              <a:rect b="b" l="l" r="r" t="t"/>
              <a:pathLst>
                <a:path extrusionOk="0" h="73" w="80">
                  <a:moveTo>
                    <a:pt x="28" y="73"/>
                  </a:moveTo>
                  <a:lnTo>
                    <a:pt x="0" y="38"/>
                  </a:lnTo>
                  <a:lnTo>
                    <a:pt x="21" y="10"/>
                  </a:lnTo>
                  <a:lnTo>
                    <a:pt x="80" y="0"/>
                  </a:lnTo>
                  <a:lnTo>
                    <a:pt x="28" y="7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45"/>
            <p:cNvSpPr/>
            <p:nvPr/>
          </p:nvSpPr>
          <p:spPr>
            <a:xfrm>
              <a:off x="1698" y="3221"/>
              <a:ext cx="80" cy="73"/>
            </a:xfrm>
            <a:custGeom>
              <a:rect b="b" l="l" r="r" t="t"/>
              <a:pathLst>
                <a:path extrusionOk="0" h="73" w="80">
                  <a:moveTo>
                    <a:pt x="28" y="73"/>
                  </a:moveTo>
                  <a:lnTo>
                    <a:pt x="0" y="38"/>
                  </a:lnTo>
                  <a:lnTo>
                    <a:pt x="21" y="10"/>
                  </a:lnTo>
                  <a:lnTo>
                    <a:pt x="80" y="0"/>
                  </a:lnTo>
                  <a:lnTo>
                    <a:pt x="28" y="7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45"/>
            <p:cNvSpPr/>
            <p:nvPr/>
          </p:nvSpPr>
          <p:spPr>
            <a:xfrm>
              <a:off x="1726" y="3211"/>
              <a:ext cx="111" cy="117"/>
            </a:xfrm>
            <a:custGeom>
              <a:rect b="b" l="l" r="r" t="t"/>
              <a:pathLst>
                <a:path extrusionOk="0" h="117" w="111">
                  <a:moveTo>
                    <a:pt x="111" y="0"/>
                  </a:moveTo>
                  <a:lnTo>
                    <a:pt x="104" y="7"/>
                  </a:lnTo>
                  <a:lnTo>
                    <a:pt x="24" y="117"/>
                  </a:lnTo>
                  <a:lnTo>
                    <a:pt x="0" y="83"/>
                  </a:lnTo>
                  <a:lnTo>
                    <a:pt x="52" y="1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45"/>
            <p:cNvSpPr/>
            <p:nvPr/>
          </p:nvSpPr>
          <p:spPr>
            <a:xfrm>
              <a:off x="1726" y="3211"/>
              <a:ext cx="111" cy="117"/>
            </a:xfrm>
            <a:custGeom>
              <a:rect b="b" l="l" r="r" t="t"/>
              <a:pathLst>
                <a:path extrusionOk="0" h="117" w="111">
                  <a:moveTo>
                    <a:pt x="111" y="0"/>
                  </a:moveTo>
                  <a:lnTo>
                    <a:pt x="104" y="7"/>
                  </a:lnTo>
                  <a:lnTo>
                    <a:pt x="24" y="117"/>
                  </a:lnTo>
                  <a:lnTo>
                    <a:pt x="0" y="83"/>
                  </a:lnTo>
                  <a:lnTo>
                    <a:pt x="52" y="10"/>
                  </a:lnTo>
                  <a:lnTo>
                    <a:pt x="111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5"/>
            <p:cNvSpPr/>
            <p:nvPr/>
          </p:nvSpPr>
          <p:spPr>
            <a:xfrm>
              <a:off x="1750" y="3218"/>
              <a:ext cx="80" cy="121"/>
            </a:xfrm>
            <a:custGeom>
              <a:rect b="b" l="l" r="r" t="t"/>
              <a:pathLst>
                <a:path extrusionOk="0" h="121" w="80">
                  <a:moveTo>
                    <a:pt x="80" y="0"/>
                  </a:moveTo>
                  <a:lnTo>
                    <a:pt x="7" y="121"/>
                  </a:lnTo>
                  <a:lnTo>
                    <a:pt x="0" y="11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45"/>
            <p:cNvSpPr/>
            <p:nvPr/>
          </p:nvSpPr>
          <p:spPr>
            <a:xfrm>
              <a:off x="1750" y="3218"/>
              <a:ext cx="80" cy="121"/>
            </a:xfrm>
            <a:custGeom>
              <a:rect b="b" l="l" r="r" t="t"/>
              <a:pathLst>
                <a:path extrusionOk="0" h="121" w="80">
                  <a:moveTo>
                    <a:pt x="80" y="0"/>
                  </a:moveTo>
                  <a:lnTo>
                    <a:pt x="7" y="121"/>
                  </a:lnTo>
                  <a:lnTo>
                    <a:pt x="0" y="110"/>
                  </a:lnTo>
                  <a:lnTo>
                    <a:pt x="8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19" name="Google Shape;2519;p45"/>
            <p:cNvCxnSpPr/>
            <p:nvPr/>
          </p:nvCxnSpPr>
          <p:spPr>
            <a:xfrm flipH="1" rot="10800000">
              <a:off x="1681" y="3211"/>
              <a:ext cx="156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20" name="Google Shape;2520;p45"/>
            <p:cNvCxnSpPr/>
            <p:nvPr/>
          </p:nvCxnSpPr>
          <p:spPr>
            <a:xfrm flipH="1">
              <a:off x="1757" y="3211"/>
              <a:ext cx="80" cy="1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21" name="Google Shape;2521;p45"/>
            <p:cNvCxnSpPr/>
            <p:nvPr/>
          </p:nvCxnSpPr>
          <p:spPr>
            <a:xfrm rot="10800000">
              <a:off x="1681" y="3235"/>
              <a:ext cx="76" cy="10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522" name="Google Shape;2522;p45"/>
            <p:cNvSpPr/>
            <p:nvPr/>
          </p:nvSpPr>
          <p:spPr>
            <a:xfrm>
              <a:off x="1681" y="3207"/>
              <a:ext cx="38" cy="28"/>
            </a:xfrm>
            <a:custGeom>
              <a:rect b="b" l="l" r="r" t="t"/>
              <a:pathLst>
                <a:path extrusionOk="0" h="28" w="38">
                  <a:moveTo>
                    <a:pt x="4" y="0"/>
                  </a:moveTo>
                  <a:lnTo>
                    <a:pt x="0" y="28"/>
                  </a:lnTo>
                  <a:lnTo>
                    <a:pt x="38" y="2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5"/>
            <p:cNvSpPr/>
            <p:nvPr/>
          </p:nvSpPr>
          <p:spPr>
            <a:xfrm>
              <a:off x="1681" y="3207"/>
              <a:ext cx="38" cy="28"/>
            </a:xfrm>
            <a:custGeom>
              <a:rect b="b" l="l" r="r" t="t"/>
              <a:pathLst>
                <a:path extrusionOk="0" h="28" w="38">
                  <a:moveTo>
                    <a:pt x="4" y="0"/>
                  </a:moveTo>
                  <a:lnTo>
                    <a:pt x="0" y="28"/>
                  </a:lnTo>
                  <a:lnTo>
                    <a:pt x="38" y="24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5"/>
            <p:cNvSpPr/>
            <p:nvPr/>
          </p:nvSpPr>
          <p:spPr>
            <a:xfrm>
              <a:off x="1685" y="3159"/>
              <a:ext cx="93" cy="72"/>
            </a:xfrm>
            <a:custGeom>
              <a:rect b="b" l="l" r="r" t="t"/>
              <a:pathLst>
                <a:path extrusionOk="0" h="72" w="93">
                  <a:moveTo>
                    <a:pt x="0" y="0"/>
                  </a:moveTo>
                  <a:lnTo>
                    <a:pt x="0" y="48"/>
                  </a:lnTo>
                  <a:lnTo>
                    <a:pt x="34" y="72"/>
                  </a:lnTo>
                  <a:lnTo>
                    <a:pt x="93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5"/>
            <p:cNvSpPr/>
            <p:nvPr/>
          </p:nvSpPr>
          <p:spPr>
            <a:xfrm>
              <a:off x="1685" y="3159"/>
              <a:ext cx="93" cy="72"/>
            </a:xfrm>
            <a:custGeom>
              <a:rect b="b" l="l" r="r" t="t"/>
              <a:pathLst>
                <a:path extrusionOk="0" h="72" w="93">
                  <a:moveTo>
                    <a:pt x="0" y="0"/>
                  </a:moveTo>
                  <a:lnTo>
                    <a:pt x="0" y="48"/>
                  </a:lnTo>
                  <a:lnTo>
                    <a:pt x="34" y="72"/>
                  </a:lnTo>
                  <a:lnTo>
                    <a:pt x="93" y="62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45"/>
            <p:cNvSpPr/>
            <p:nvPr/>
          </p:nvSpPr>
          <p:spPr>
            <a:xfrm>
              <a:off x="1685" y="3117"/>
              <a:ext cx="152" cy="104"/>
            </a:xfrm>
            <a:custGeom>
              <a:rect b="b" l="l" r="r" t="t"/>
              <a:pathLst>
                <a:path extrusionOk="0" h="104" w="152">
                  <a:moveTo>
                    <a:pt x="152" y="94"/>
                  </a:moveTo>
                  <a:lnTo>
                    <a:pt x="3" y="0"/>
                  </a:lnTo>
                  <a:lnTo>
                    <a:pt x="0" y="42"/>
                  </a:lnTo>
                  <a:lnTo>
                    <a:pt x="93" y="104"/>
                  </a:lnTo>
                  <a:lnTo>
                    <a:pt x="152" y="9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45"/>
            <p:cNvSpPr/>
            <p:nvPr/>
          </p:nvSpPr>
          <p:spPr>
            <a:xfrm>
              <a:off x="1685" y="3117"/>
              <a:ext cx="152" cy="104"/>
            </a:xfrm>
            <a:custGeom>
              <a:rect b="b" l="l" r="r" t="t"/>
              <a:pathLst>
                <a:path extrusionOk="0" h="104" w="152">
                  <a:moveTo>
                    <a:pt x="152" y="94"/>
                  </a:moveTo>
                  <a:lnTo>
                    <a:pt x="3" y="0"/>
                  </a:lnTo>
                  <a:lnTo>
                    <a:pt x="0" y="42"/>
                  </a:lnTo>
                  <a:lnTo>
                    <a:pt x="93" y="104"/>
                  </a:lnTo>
                  <a:lnTo>
                    <a:pt x="152" y="9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8" name="Google Shape;2528;p45"/>
            <p:cNvCxnSpPr/>
            <p:nvPr/>
          </p:nvCxnSpPr>
          <p:spPr>
            <a:xfrm flipH="1" rot="10800000">
              <a:off x="1681" y="3211"/>
              <a:ext cx="156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29" name="Google Shape;2529;p45"/>
            <p:cNvCxnSpPr/>
            <p:nvPr/>
          </p:nvCxnSpPr>
          <p:spPr>
            <a:xfrm rot="10800000">
              <a:off x="1688" y="3117"/>
              <a:ext cx="149" cy="9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30" name="Google Shape;2530;p45"/>
            <p:cNvCxnSpPr/>
            <p:nvPr/>
          </p:nvCxnSpPr>
          <p:spPr>
            <a:xfrm flipH="1">
              <a:off x="1681" y="3117"/>
              <a:ext cx="7" cy="1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531" name="Google Shape;2531;p45"/>
            <p:cNvSpPr/>
            <p:nvPr/>
          </p:nvSpPr>
          <p:spPr>
            <a:xfrm>
              <a:off x="1664" y="3207"/>
              <a:ext cx="21" cy="28"/>
            </a:xfrm>
            <a:custGeom>
              <a:rect b="b" l="l" r="r" t="t"/>
              <a:pathLst>
                <a:path extrusionOk="0" h="28" w="21">
                  <a:moveTo>
                    <a:pt x="0" y="0"/>
                  </a:moveTo>
                  <a:lnTo>
                    <a:pt x="0" y="14"/>
                  </a:lnTo>
                  <a:lnTo>
                    <a:pt x="17" y="28"/>
                  </a:lnTo>
                  <a:lnTo>
                    <a:pt x="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45"/>
            <p:cNvSpPr/>
            <p:nvPr/>
          </p:nvSpPr>
          <p:spPr>
            <a:xfrm>
              <a:off x="1664" y="3207"/>
              <a:ext cx="21" cy="28"/>
            </a:xfrm>
            <a:custGeom>
              <a:rect b="b" l="l" r="r" t="t"/>
              <a:pathLst>
                <a:path extrusionOk="0" h="28" w="21">
                  <a:moveTo>
                    <a:pt x="0" y="0"/>
                  </a:moveTo>
                  <a:lnTo>
                    <a:pt x="0" y="14"/>
                  </a:lnTo>
                  <a:lnTo>
                    <a:pt x="17" y="28"/>
                  </a:lnTo>
                  <a:lnTo>
                    <a:pt x="21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5"/>
            <p:cNvSpPr/>
            <p:nvPr/>
          </p:nvSpPr>
          <p:spPr>
            <a:xfrm>
              <a:off x="1660" y="3159"/>
              <a:ext cx="25" cy="48"/>
            </a:xfrm>
            <a:custGeom>
              <a:rect b="b" l="l" r="r" t="t"/>
              <a:pathLst>
                <a:path extrusionOk="0" h="48" w="25">
                  <a:moveTo>
                    <a:pt x="0" y="0"/>
                  </a:moveTo>
                  <a:lnTo>
                    <a:pt x="4" y="48"/>
                  </a:lnTo>
                  <a:lnTo>
                    <a:pt x="25" y="48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45"/>
            <p:cNvSpPr/>
            <p:nvPr/>
          </p:nvSpPr>
          <p:spPr>
            <a:xfrm>
              <a:off x="1660" y="3159"/>
              <a:ext cx="25" cy="48"/>
            </a:xfrm>
            <a:custGeom>
              <a:rect b="b" l="l" r="r" t="t"/>
              <a:pathLst>
                <a:path extrusionOk="0" h="48" w="25">
                  <a:moveTo>
                    <a:pt x="0" y="0"/>
                  </a:moveTo>
                  <a:lnTo>
                    <a:pt x="4" y="48"/>
                  </a:lnTo>
                  <a:lnTo>
                    <a:pt x="25" y="48"/>
                  </a:lnTo>
                  <a:lnTo>
                    <a:pt x="25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45"/>
            <p:cNvSpPr/>
            <p:nvPr/>
          </p:nvSpPr>
          <p:spPr>
            <a:xfrm>
              <a:off x="1660" y="3114"/>
              <a:ext cx="28" cy="45"/>
            </a:xfrm>
            <a:custGeom>
              <a:rect b="b" l="l" r="r" t="t"/>
              <a:pathLst>
                <a:path extrusionOk="0" h="45" w="28">
                  <a:moveTo>
                    <a:pt x="28" y="3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25" y="45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45"/>
            <p:cNvSpPr/>
            <p:nvPr/>
          </p:nvSpPr>
          <p:spPr>
            <a:xfrm>
              <a:off x="1660" y="3114"/>
              <a:ext cx="28" cy="45"/>
            </a:xfrm>
            <a:custGeom>
              <a:rect b="b" l="l" r="r" t="t"/>
              <a:pathLst>
                <a:path extrusionOk="0" h="45" w="28">
                  <a:moveTo>
                    <a:pt x="28" y="3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25" y="45"/>
                  </a:lnTo>
                  <a:lnTo>
                    <a:pt x="28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37" name="Google Shape;2537;p45"/>
            <p:cNvCxnSpPr/>
            <p:nvPr/>
          </p:nvCxnSpPr>
          <p:spPr>
            <a:xfrm flipH="1" rot="10800000">
              <a:off x="1681" y="3117"/>
              <a:ext cx="7" cy="1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38" name="Google Shape;2538;p45"/>
            <p:cNvCxnSpPr/>
            <p:nvPr/>
          </p:nvCxnSpPr>
          <p:spPr>
            <a:xfrm rot="10800000">
              <a:off x="1660" y="3114"/>
              <a:ext cx="28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39" name="Google Shape;2539;p45"/>
            <p:cNvCxnSpPr/>
            <p:nvPr/>
          </p:nvCxnSpPr>
          <p:spPr>
            <a:xfrm>
              <a:off x="1660" y="3114"/>
              <a:ext cx="4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40" name="Google Shape;2540;p45"/>
            <p:cNvCxnSpPr/>
            <p:nvPr/>
          </p:nvCxnSpPr>
          <p:spPr>
            <a:xfrm>
              <a:off x="1664" y="3221"/>
              <a:ext cx="1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541" name="Google Shape;2541;p45"/>
            <p:cNvSpPr/>
            <p:nvPr/>
          </p:nvSpPr>
          <p:spPr>
            <a:xfrm>
              <a:off x="1757" y="3352"/>
              <a:ext cx="49" cy="28"/>
            </a:xfrm>
            <a:custGeom>
              <a:rect b="b" l="l" r="r" t="t"/>
              <a:pathLst>
                <a:path extrusionOk="0" h="28" w="49">
                  <a:moveTo>
                    <a:pt x="49" y="21"/>
                  </a:moveTo>
                  <a:lnTo>
                    <a:pt x="31" y="7"/>
                  </a:lnTo>
                  <a:lnTo>
                    <a:pt x="0" y="0"/>
                  </a:lnTo>
                  <a:lnTo>
                    <a:pt x="0" y="28"/>
                  </a:lnTo>
                  <a:lnTo>
                    <a:pt x="49" y="2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45"/>
            <p:cNvSpPr/>
            <p:nvPr/>
          </p:nvSpPr>
          <p:spPr>
            <a:xfrm>
              <a:off x="1757" y="3352"/>
              <a:ext cx="49" cy="28"/>
            </a:xfrm>
            <a:custGeom>
              <a:rect b="b" l="l" r="r" t="t"/>
              <a:pathLst>
                <a:path extrusionOk="0" h="28" w="49">
                  <a:moveTo>
                    <a:pt x="49" y="21"/>
                  </a:moveTo>
                  <a:lnTo>
                    <a:pt x="31" y="7"/>
                  </a:lnTo>
                  <a:lnTo>
                    <a:pt x="0" y="0"/>
                  </a:lnTo>
                  <a:lnTo>
                    <a:pt x="0" y="28"/>
                  </a:lnTo>
                  <a:lnTo>
                    <a:pt x="49" y="2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45"/>
            <p:cNvSpPr/>
            <p:nvPr/>
          </p:nvSpPr>
          <p:spPr>
            <a:xfrm>
              <a:off x="1757" y="3339"/>
              <a:ext cx="31" cy="20"/>
            </a:xfrm>
            <a:custGeom>
              <a:rect b="b" l="l" r="r" t="t"/>
              <a:pathLst>
                <a:path extrusionOk="0" h="20" w="31">
                  <a:moveTo>
                    <a:pt x="31" y="2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31" y="2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45"/>
            <p:cNvSpPr/>
            <p:nvPr/>
          </p:nvSpPr>
          <p:spPr>
            <a:xfrm>
              <a:off x="1757" y="3339"/>
              <a:ext cx="31" cy="20"/>
            </a:xfrm>
            <a:custGeom>
              <a:rect b="b" l="l" r="r" t="t"/>
              <a:pathLst>
                <a:path extrusionOk="0" h="20" w="31">
                  <a:moveTo>
                    <a:pt x="31" y="2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31" y="2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45" name="Google Shape;2545;p45"/>
            <p:cNvCxnSpPr/>
            <p:nvPr/>
          </p:nvCxnSpPr>
          <p:spPr>
            <a:xfrm flipH="1" rot="10800000">
              <a:off x="1757" y="3373"/>
              <a:ext cx="49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46" name="Google Shape;2546;p45"/>
            <p:cNvCxnSpPr/>
            <p:nvPr/>
          </p:nvCxnSpPr>
          <p:spPr>
            <a:xfrm rot="10800000">
              <a:off x="1757" y="3339"/>
              <a:ext cx="49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47" name="Google Shape;2547;p45"/>
            <p:cNvCxnSpPr/>
            <p:nvPr/>
          </p:nvCxnSpPr>
          <p:spPr>
            <a:xfrm>
              <a:off x="1757" y="3339"/>
              <a:ext cx="1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548" name="Google Shape;2548;p45"/>
            <p:cNvSpPr/>
            <p:nvPr/>
          </p:nvSpPr>
          <p:spPr>
            <a:xfrm>
              <a:off x="1259" y="3380"/>
              <a:ext cx="21" cy="14"/>
            </a:xfrm>
            <a:custGeom>
              <a:rect b="b" l="l" r="r" t="t"/>
              <a:pathLst>
                <a:path extrusionOk="0" h="14" w="21">
                  <a:moveTo>
                    <a:pt x="21" y="10"/>
                  </a:moveTo>
                  <a:lnTo>
                    <a:pt x="11" y="0"/>
                  </a:lnTo>
                  <a:lnTo>
                    <a:pt x="0" y="14"/>
                  </a:lnTo>
                  <a:lnTo>
                    <a:pt x="21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5"/>
            <p:cNvSpPr/>
            <p:nvPr/>
          </p:nvSpPr>
          <p:spPr>
            <a:xfrm>
              <a:off x="1259" y="3380"/>
              <a:ext cx="21" cy="14"/>
            </a:xfrm>
            <a:custGeom>
              <a:rect b="b" l="l" r="r" t="t"/>
              <a:pathLst>
                <a:path extrusionOk="0" h="14" w="21">
                  <a:moveTo>
                    <a:pt x="21" y="10"/>
                  </a:moveTo>
                  <a:lnTo>
                    <a:pt x="11" y="0"/>
                  </a:lnTo>
                  <a:lnTo>
                    <a:pt x="0" y="14"/>
                  </a:lnTo>
                  <a:lnTo>
                    <a:pt x="21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45"/>
            <p:cNvSpPr/>
            <p:nvPr/>
          </p:nvSpPr>
          <p:spPr>
            <a:xfrm>
              <a:off x="1246" y="3390"/>
              <a:ext cx="48" cy="25"/>
            </a:xfrm>
            <a:custGeom>
              <a:rect b="b" l="l" r="r" t="t"/>
              <a:pathLst>
                <a:path extrusionOk="0" h="25" w="48">
                  <a:moveTo>
                    <a:pt x="48" y="14"/>
                  </a:moveTo>
                  <a:lnTo>
                    <a:pt x="34" y="0"/>
                  </a:lnTo>
                  <a:lnTo>
                    <a:pt x="13" y="4"/>
                  </a:lnTo>
                  <a:lnTo>
                    <a:pt x="0" y="25"/>
                  </a:lnTo>
                  <a:lnTo>
                    <a:pt x="48" y="1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45"/>
            <p:cNvSpPr/>
            <p:nvPr/>
          </p:nvSpPr>
          <p:spPr>
            <a:xfrm>
              <a:off x="1246" y="3390"/>
              <a:ext cx="48" cy="25"/>
            </a:xfrm>
            <a:custGeom>
              <a:rect b="b" l="l" r="r" t="t"/>
              <a:pathLst>
                <a:path extrusionOk="0" h="25" w="48">
                  <a:moveTo>
                    <a:pt x="48" y="14"/>
                  </a:moveTo>
                  <a:lnTo>
                    <a:pt x="34" y="0"/>
                  </a:lnTo>
                  <a:lnTo>
                    <a:pt x="13" y="4"/>
                  </a:lnTo>
                  <a:lnTo>
                    <a:pt x="0" y="25"/>
                  </a:lnTo>
                  <a:lnTo>
                    <a:pt x="48" y="1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45"/>
            <p:cNvSpPr/>
            <p:nvPr/>
          </p:nvSpPr>
          <p:spPr>
            <a:xfrm>
              <a:off x="1228" y="3404"/>
              <a:ext cx="66" cy="28"/>
            </a:xfrm>
            <a:custGeom>
              <a:rect b="b" l="l" r="r" t="t"/>
              <a:pathLst>
                <a:path extrusionOk="0" h="28" w="66">
                  <a:moveTo>
                    <a:pt x="7" y="28"/>
                  </a:moveTo>
                  <a:lnTo>
                    <a:pt x="66" y="0"/>
                  </a:lnTo>
                  <a:lnTo>
                    <a:pt x="18" y="11"/>
                  </a:lnTo>
                  <a:lnTo>
                    <a:pt x="0" y="28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1228" y="3404"/>
              <a:ext cx="66" cy="28"/>
            </a:xfrm>
            <a:custGeom>
              <a:rect b="b" l="l" r="r" t="t"/>
              <a:pathLst>
                <a:path extrusionOk="0" h="28" w="66">
                  <a:moveTo>
                    <a:pt x="7" y="28"/>
                  </a:moveTo>
                  <a:lnTo>
                    <a:pt x="66" y="0"/>
                  </a:lnTo>
                  <a:lnTo>
                    <a:pt x="18" y="11"/>
                  </a:lnTo>
                  <a:lnTo>
                    <a:pt x="0" y="28"/>
                  </a:lnTo>
                  <a:lnTo>
                    <a:pt x="7" y="2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1228" y="3432"/>
              <a:ext cx="7" cy="1"/>
            </a:xfrm>
            <a:custGeom>
              <a:rect b="b" l="l" r="r" t="t"/>
              <a:pathLst>
                <a:path extrusionOk="0" h="1"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1228" y="3432"/>
              <a:ext cx="7" cy="1"/>
            </a:xfrm>
            <a:custGeom>
              <a:rect b="b" l="l" r="r" t="t"/>
              <a:pathLst>
                <a:path extrusionOk="0" h="1" w="7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56" name="Google Shape;2556;p45"/>
            <p:cNvCxnSpPr/>
            <p:nvPr/>
          </p:nvCxnSpPr>
          <p:spPr>
            <a:xfrm flipH="1">
              <a:off x="1228" y="3380"/>
              <a:ext cx="42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57" name="Google Shape;2557;p45"/>
            <p:cNvCxnSpPr/>
            <p:nvPr/>
          </p:nvCxnSpPr>
          <p:spPr>
            <a:xfrm flipH="1" rot="10800000">
              <a:off x="1228" y="3404"/>
              <a:ext cx="66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58" name="Google Shape;2558;p45"/>
            <p:cNvCxnSpPr/>
            <p:nvPr/>
          </p:nvCxnSpPr>
          <p:spPr>
            <a:xfrm rot="10800000">
              <a:off x="1270" y="3380"/>
              <a:ext cx="24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559" name="Google Shape;2559;p45"/>
            <p:cNvSpPr/>
            <p:nvPr/>
          </p:nvSpPr>
          <p:spPr>
            <a:xfrm>
              <a:off x="1336" y="3356"/>
              <a:ext cx="6" cy="3"/>
            </a:xfrm>
            <a:custGeom>
              <a:rect b="b" l="l" r="r" t="t"/>
              <a:pathLst>
                <a:path extrusionOk="0" h="3" w="6">
                  <a:moveTo>
                    <a:pt x="0" y="3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1336" y="3356"/>
              <a:ext cx="6" cy="3"/>
            </a:xfrm>
            <a:custGeom>
              <a:rect b="b" l="l" r="r" t="t"/>
              <a:pathLst>
                <a:path extrusionOk="0" h="3" w="6">
                  <a:moveTo>
                    <a:pt x="0" y="3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1318" y="3356"/>
              <a:ext cx="31" cy="24"/>
            </a:xfrm>
            <a:custGeom>
              <a:rect b="b" l="l" r="r" t="t"/>
              <a:pathLst>
                <a:path extrusionOk="0" h="24" w="31">
                  <a:moveTo>
                    <a:pt x="0" y="24"/>
                  </a:moveTo>
                  <a:lnTo>
                    <a:pt x="18" y="3"/>
                  </a:lnTo>
                  <a:lnTo>
                    <a:pt x="24" y="0"/>
                  </a:lnTo>
                  <a:lnTo>
                    <a:pt x="31" y="21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1318" y="3356"/>
              <a:ext cx="31" cy="24"/>
            </a:xfrm>
            <a:custGeom>
              <a:rect b="b" l="l" r="r" t="t"/>
              <a:pathLst>
                <a:path extrusionOk="0" h="24" w="31">
                  <a:moveTo>
                    <a:pt x="0" y="24"/>
                  </a:moveTo>
                  <a:lnTo>
                    <a:pt x="18" y="3"/>
                  </a:lnTo>
                  <a:lnTo>
                    <a:pt x="24" y="0"/>
                  </a:lnTo>
                  <a:lnTo>
                    <a:pt x="31" y="21"/>
                  </a:lnTo>
                  <a:lnTo>
                    <a:pt x="0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1297" y="3377"/>
              <a:ext cx="59" cy="27"/>
            </a:xfrm>
            <a:custGeom>
              <a:rect b="b" l="l" r="r" t="t"/>
              <a:pathLst>
                <a:path extrusionOk="0" h="27" w="59">
                  <a:moveTo>
                    <a:pt x="0" y="27"/>
                  </a:moveTo>
                  <a:lnTo>
                    <a:pt x="21" y="3"/>
                  </a:lnTo>
                  <a:lnTo>
                    <a:pt x="52" y="0"/>
                  </a:lnTo>
                  <a:lnTo>
                    <a:pt x="59" y="2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1297" y="3377"/>
              <a:ext cx="59" cy="27"/>
            </a:xfrm>
            <a:custGeom>
              <a:rect b="b" l="l" r="r" t="t"/>
              <a:pathLst>
                <a:path extrusionOk="0" h="27" w="59">
                  <a:moveTo>
                    <a:pt x="0" y="27"/>
                  </a:moveTo>
                  <a:lnTo>
                    <a:pt x="21" y="3"/>
                  </a:lnTo>
                  <a:lnTo>
                    <a:pt x="52" y="0"/>
                  </a:lnTo>
                  <a:lnTo>
                    <a:pt x="59" y="20"/>
                  </a:lnTo>
                  <a:lnTo>
                    <a:pt x="0" y="2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1294" y="3397"/>
              <a:ext cx="66" cy="28"/>
            </a:xfrm>
            <a:custGeom>
              <a:rect b="b" l="l" r="r" t="t"/>
              <a:pathLst>
                <a:path extrusionOk="0" h="28" w="66">
                  <a:moveTo>
                    <a:pt x="14" y="28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62" y="0"/>
                  </a:lnTo>
                  <a:lnTo>
                    <a:pt x="66" y="7"/>
                  </a:lnTo>
                  <a:lnTo>
                    <a:pt x="59" y="21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1294" y="3397"/>
              <a:ext cx="66" cy="28"/>
            </a:xfrm>
            <a:custGeom>
              <a:rect b="b" l="l" r="r" t="t"/>
              <a:pathLst>
                <a:path extrusionOk="0" h="28" w="66">
                  <a:moveTo>
                    <a:pt x="14" y="28"/>
                  </a:moveTo>
                  <a:lnTo>
                    <a:pt x="0" y="7"/>
                  </a:lnTo>
                  <a:lnTo>
                    <a:pt x="3" y="7"/>
                  </a:lnTo>
                  <a:lnTo>
                    <a:pt x="62" y="0"/>
                  </a:lnTo>
                  <a:lnTo>
                    <a:pt x="66" y="7"/>
                  </a:lnTo>
                  <a:lnTo>
                    <a:pt x="59" y="21"/>
                  </a:lnTo>
                  <a:lnTo>
                    <a:pt x="14" y="2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1308" y="3418"/>
              <a:ext cx="45" cy="24"/>
            </a:xfrm>
            <a:custGeom>
              <a:rect b="b" l="l" r="r" t="t"/>
              <a:pathLst>
                <a:path extrusionOk="0" h="24" w="45">
                  <a:moveTo>
                    <a:pt x="10" y="24"/>
                  </a:moveTo>
                  <a:lnTo>
                    <a:pt x="0" y="7"/>
                  </a:lnTo>
                  <a:lnTo>
                    <a:pt x="45" y="0"/>
                  </a:lnTo>
                  <a:lnTo>
                    <a:pt x="34" y="21"/>
                  </a:lnTo>
                  <a:lnTo>
                    <a:pt x="10" y="2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1308" y="3418"/>
              <a:ext cx="45" cy="24"/>
            </a:xfrm>
            <a:custGeom>
              <a:rect b="b" l="l" r="r" t="t"/>
              <a:pathLst>
                <a:path extrusionOk="0" h="24" w="45">
                  <a:moveTo>
                    <a:pt x="10" y="24"/>
                  </a:moveTo>
                  <a:lnTo>
                    <a:pt x="0" y="7"/>
                  </a:lnTo>
                  <a:lnTo>
                    <a:pt x="45" y="0"/>
                  </a:lnTo>
                  <a:lnTo>
                    <a:pt x="34" y="21"/>
                  </a:lnTo>
                  <a:lnTo>
                    <a:pt x="10" y="2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1318" y="3439"/>
              <a:ext cx="24" cy="24"/>
            </a:xfrm>
            <a:custGeom>
              <a:rect b="b" l="l" r="r" t="t"/>
              <a:pathLst>
                <a:path extrusionOk="0" h="24" w="24">
                  <a:moveTo>
                    <a:pt x="14" y="24"/>
                  </a:moveTo>
                  <a:lnTo>
                    <a:pt x="0" y="3"/>
                  </a:lnTo>
                  <a:lnTo>
                    <a:pt x="24" y="0"/>
                  </a:lnTo>
                  <a:lnTo>
                    <a:pt x="14" y="2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1318" y="3439"/>
              <a:ext cx="24" cy="24"/>
            </a:xfrm>
            <a:custGeom>
              <a:rect b="b" l="l" r="r" t="t"/>
              <a:pathLst>
                <a:path extrusionOk="0" h="24" w="24">
                  <a:moveTo>
                    <a:pt x="14" y="24"/>
                  </a:moveTo>
                  <a:lnTo>
                    <a:pt x="0" y="3"/>
                  </a:lnTo>
                  <a:lnTo>
                    <a:pt x="24" y="0"/>
                  </a:lnTo>
                  <a:lnTo>
                    <a:pt x="14" y="2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1" name="Google Shape;2571;p45"/>
            <p:cNvCxnSpPr/>
            <p:nvPr/>
          </p:nvCxnSpPr>
          <p:spPr>
            <a:xfrm flipH="1">
              <a:off x="1332" y="3404"/>
              <a:ext cx="28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72" name="Google Shape;2572;p45"/>
            <p:cNvCxnSpPr/>
            <p:nvPr/>
          </p:nvCxnSpPr>
          <p:spPr>
            <a:xfrm rot="10800000">
              <a:off x="1294" y="3404"/>
              <a:ext cx="38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73" name="Google Shape;2573;p45"/>
            <p:cNvCxnSpPr/>
            <p:nvPr/>
          </p:nvCxnSpPr>
          <p:spPr>
            <a:xfrm flipH="1" rot="10800000">
              <a:off x="1294" y="3356"/>
              <a:ext cx="45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74" name="Google Shape;2574;p45"/>
            <p:cNvCxnSpPr/>
            <p:nvPr/>
          </p:nvCxnSpPr>
          <p:spPr>
            <a:xfrm>
              <a:off x="1339" y="3356"/>
              <a:ext cx="21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575" name="Google Shape;2575;p45"/>
            <p:cNvSpPr/>
            <p:nvPr/>
          </p:nvSpPr>
          <p:spPr>
            <a:xfrm>
              <a:off x="1391" y="3349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7"/>
                  </a:moveTo>
                  <a:lnTo>
                    <a:pt x="3" y="0"/>
                  </a:lnTo>
                  <a:lnTo>
                    <a:pt x="1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1391" y="3349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7"/>
                  </a:moveTo>
                  <a:lnTo>
                    <a:pt x="3" y="0"/>
                  </a:lnTo>
                  <a:lnTo>
                    <a:pt x="10" y="7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1377" y="3356"/>
              <a:ext cx="35" cy="21"/>
            </a:xfrm>
            <a:custGeom>
              <a:rect b="b" l="l" r="r" t="t"/>
              <a:pathLst>
                <a:path extrusionOk="0" h="21" w="35">
                  <a:moveTo>
                    <a:pt x="0" y="21"/>
                  </a:moveTo>
                  <a:lnTo>
                    <a:pt x="14" y="0"/>
                  </a:lnTo>
                  <a:lnTo>
                    <a:pt x="24" y="0"/>
                  </a:lnTo>
                  <a:lnTo>
                    <a:pt x="35" y="17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1377" y="3356"/>
              <a:ext cx="35" cy="21"/>
            </a:xfrm>
            <a:custGeom>
              <a:rect b="b" l="l" r="r" t="t"/>
              <a:pathLst>
                <a:path extrusionOk="0" h="21" w="35">
                  <a:moveTo>
                    <a:pt x="0" y="21"/>
                  </a:moveTo>
                  <a:lnTo>
                    <a:pt x="14" y="0"/>
                  </a:lnTo>
                  <a:lnTo>
                    <a:pt x="24" y="0"/>
                  </a:lnTo>
                  <a:lnTo>
                    <a:pt x="35" y="17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1363" y="3373"/>
              <a:ext cx="62" cy="24"/>
            </a:xfrm>
            <a:custGeom>
              <a:rect b="b" l="l" r="r" t="t"/>
              <a:pathLst>
                <a:path extrusionOk="0" h="24" w="62">
                  <a:moveTo>
                    <a:pt x="0" y="24"/>
                  </a:moveTo>
                  <a:lnTo>
                    <a:pt x="14" y="4"/>
                  </a:lnTo>
                  <a:lnTo>
                    <a:pt x="49" y="0"/>
                  </a:lnTo>
                  <a:lnTo>
                    <a:pt x="62" y="17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1363" y="3373"/>
              <a:ext cx="62" cy="24"/>
            </a:xfrm>
            <a:custGeom>
              <a:rect b="b" l="l" r="r" t="t"/>
              <a:pathLst>
                <a:path extrusionOk="0" h="24" w="62">
                  <a:moveTo>
                    <a:pt x="0" y="24"/>
                  </a:moveTo>
                  <a:lnTo>
                    <a:pt x="14" y="4"/>
                  </a:lnTo>
                  <a:lnTo>
                    <a:pt x="49" y="0"/>
                  </a:lnTo>
                  <a:lnTo>
                    <a:pt x="62" y="17"/>
                  </a:lnTo>
                  <a:lnTo>
                    <a:pt x="0" y="2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1360" y="3390"/>
              <a:ext cx="79" cy="28"/>
            </a:xfrm>
            <a:custGeom>
              <a:rect b="b" l="l" r="r" t="t"/>
              <a:pathLst>
                <a:path extrusionOk="0" h="28" w="79">
                  <a:moveTo>
                    <a:pt x="7" y="28"/>
                  </a:moveTo>
                  <a:lnTo>
                    <a:pt x="0" y="14"/>
                  </a:lnTo>
                  <a:lnTo>
                    <a:pt x="3" y="7"/>
                  </a:lnTo>
                  <a:lnTo>
                    <a:pt x="65" y="0"/>
                  </a:lnTo>
                  <a:lnTo>
                    <a:pt x="79" y="18"/>
                  </a:lnTo>
                  <a:lnTo>
                    <a:pt x="7" y="2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1360" y="3390"/>
              <a:ext cx="79" cy="28"/>
            </a:xfrm>
            <a:custGeom>
              <a:rect b="b" l="l" r="r" t="t"/>
              <a:pathLst>
                <a:path extrusionOk="0" h="28" w="79">
                  <a:moveTo>
                    <a:pt x="7" y="28"/>
                  </a:moveTo>
                  <a:lnTo>
                    <a:pt x="0" y="14"/>
                  </a:lnTo>
                  <a:lnTo>
                    <a:pt x="3" y="7"/>
                  </a:lnTo>
                  <a:lnTo>
                    <a:pt x="65" y="0"/>
                  </a:lnTo>
                  <a:lnTo>
                    <a:pt x="79" y="18"/>
                  </a:lnTo>
                  <a:lnTo>
                    <a:pt x="7" y="2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1367" y="3408"/>
              <a:ext cx="86" cy="27"/>
            </a:xfrm>
            <a:custGeom>
              <a:rect b="b" l="l" r="r" t="t"/>
              <a:pathLst>
                <a:path extrusionOk="0" h="27" w="86">
                  <a:moveTo>
                    <a:pt x="7" y="27"/>
                  </a:moveTo>
                  <a:lnTo>
                    <a:pt x="0" y="10"/>
                  </a:lnTo>
                  <a:lnTo>
                    <a:pt x="72" y="0"/>
                  </a:lnTo>
                  <a:lnTo>
                    <a:pt x="86" y="17"/>
                  </a:lnTo>
                  <a:lnTo>
                    <a:pt x="7" y="2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1367" y="3408"/>
              <a:ext cx="86" cy="27"/>
            </a:xfrm>
            <a:custGeom>
              <a:rect b="b" l="l" r="r" t="t"/>
              <a:pathLst>
                <a:path extrusionOk="0" h="27" w="86">
                  <a:moveTo>
                    <a:pt x="7" y="27"/>
                  </a:moveTo>
                  <a:lnTo>
                    <a:pt x="0" y="10"/>
                  </a:lnTo>
                  <a:lnTo>
                    <a:pt x="72" y="0"/>
                  </a:lnTo>
                  <a:lnTo>
                    <a:pt x="86" y="17"/>
                  </a:lnTo>
                  <a:lnTo>
                    <a:pt x="7" y="2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1374" y="3425"/>
              <a:ext cx="82" cy="35"/>
            </a:xfrm>
            <a:custGeom>
              <a:rect b="b" l="l" r="r" t="t"/>
              <a:pathLst>
                <a:path extrusionOk="0" h="35" w="82">
                  <a:moveTo>
                    <a:pt x="13" y="35"/>
                  </a:moveTo>
                  <a:lnTo>
                    <a:pt x="0" y="10"/>
                  </a:lnTo>
                  <a:lnTo>
                    <a:pt x="79" y="0"/>
                  </a:lnTo>
                  <a:lnTo>
                    <a:pt x="82" y="4"/>
                  </a:lnTo>
                  <a:lnTo>
                    <a:pt x="13" y="35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1374" y="3425"/>
              <a:ext cx="82" cy="35"/>
            </a:xfrm>
            <a:custGeom>
              <a:rect b="b" l="l" r="r" t="t"/>
              <a:pathLst>
                <a:path extrusionOk="0" h="35" w="82">
                  <a:moveTo>
                    <a:pt x="13" y="35"/>
                  </a:moveTo>
                  <a:lnTo>
                    <a:pt x="0" y="10"/>
                  </a:lnTo>
                  <a:lnTo>
                    <a:pt x="79" y="0"/>
                  </a:lnTo>
                  <a:lnTo>
                    <a:pt x="82" y="4"/>
                  </a:lnTo>
                  <a:lnTo>
                    <a:pt x="13" y="35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87" name="Google Shape;2587;p45"/>
            <p:cNvCxnSpPr/>
            <p:nvPr/>
          </p:nvCxnSpPr>
          <p:spPr>
            <a:xfrm flipH="1">
              <a:off x="1387" y="3429"/>
              <a:ext cx="69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88" name="Google Shape;2588;p45"/>
            <p:cNvCxnSpPr/>
            <p:nvPr/>
          </p:nvCxnSpPr>
          <p:spPr>
            <a:xfrm rot="10800000">
              <a:off x="1360" y="3404"/>
              <a:ext cx="27" cy="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89" name="Google Shape;2589;p45"/>
            <p:cNvCxnSpPr/>
            <p:nvPr/>
          </p:nvCxnSpPr>
          <p:spPr>
            <a:xfrm flipH="1" rot="10800000">
              <a:off x="1360" y="3349"/>
              <a:ext cx="34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590" name="Google Shape;2590;p45"/>
            <p:cNvCxnSpPr/>
            <p:nvPr/>
          </p:nvCxnSpPr>
          <p:spPr>
            <a:xfrm>
              <a:off x="1394" y="3349"/>
              <a:ext cx="62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591" name="Google Shape;2591;p45"/>
            <p:cNvSpPr/>
            <p:nvPr/>
          </p:nvSpPr>
          <p:spPr>
            <a:xfrm>
              <a:off x="1463" y="3339"/>
              <a:ext cx="52" cy="7"/>
            </a:xfrm>
            <a:custGeom>
              <a:rect b="b" l="l" r="r" t="t"/>
              <a:pathLst>
                <a:path extrusionOk="0" h="7" w="52">
                  <a:moveTo>
                    <a:pt x="52" y="0"/>
                  </a:moveTo>
                  <a:lnTo>
                    <a:pt x="0" y="0"/>
                  </a:lnTo>
                  <a:lnTo>
                    <a:pt x="11" y="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2" name="Google Shape;2592;p45"/>
          <p:cNvGrpSpPr/>
          <p:nvPr/>
        </p:nvGrpSpPr>
        <p:grpSpPr>
          <a:xfrm>
            <a:off x="1736725" y="4784725"/>
            <a:ext cx="1054100" cy="728662"/>
            <a:chOff x="1094" y="3014"/>
            <a:chExt cx="664" cy="459"/>
          </a:xfrm>
        </p:grpSpPr>
        <p:sp>
          <p:nvSpPr>
            <p:cNvPr id="2593" name="Google Shape;2593;p45"/>
            <p:cNvSpPr/>
            <p:nvPr/>
          </p:nvSpPr>
          <p:spPr>
            <a:xfrm>
              <a:off x="1463" y="3339"/>
              <a:ext cx="52" cy="7"/>
            </a:xfrm>
            <a:custGeom>
              <a:rect b="b" l="l" r="r" t="t"/>
              <a:pathLst>
                <a:path extrusionOk="0" h="7" w="52">
                  <a:moveTo>
                    <a:pt x="52" y="0"/>
                  </a:moveTo>
                  <a:lnTo>
                    <a:pt x="0" y="0"/>
                  </a:lnTo>
                  <a:lnTo>
                    <a:pt x="11" y="7"/>
                  </a:lnTo>
                  <a:lnTo>
                    <a:pt x="52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1474" y="3339"/>
              <a:ext cx="83" cy="24"/>
            </a:xfrm>
            <a:custGeom>
              <a:rect b="b" l="l" r="r" t="t"/>
              <a:pathLst>
                <a:path extrusionOk="0" h="24" w="83">
                  <a:moveTo>
                    <a:pt x="69" y="17"/>
                  </a:moveTo>
                  <a:lnTo>
                    <a:pt x="83" y="3"/>
                  </a:lnTo>
                  <a:lnTo>
                    <a:pt x="41" y="0"/>
                  </a:lnTo>
                  <a:lnTo>
                    <a:pt x="0" y="7"/>
                  </a:lnTo>
                  <a:lnTo>
                    <a:pt x="17" y="24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45"/>
            <p:cNvSpPr/>
            <p:nvPr/>
          </p:nvSpPr>
          <p:spPr>
            <a:xfrm>
              <a:off x="1474" y="3339"/>
              <a:ext cx="83" cy="24"/>
            </a:xfrm>
            <a:custGeom>
              <a:rect b="b" l="l" r="r" t="t"/>
              <a:pathLst>
                <a:path extrusionOk="0" h="24" w="83">
                  <a:moveTo>
                    <a:pt x="69" y="17"/>
                  </a:moveTo>
                  <a:lnTo>
                    <a:pt x="83" y="3"/>
                  </a:lnTo>
                  <a:lnTo>
                    <a:pt x="41" y="0"/>
                  </a:lnTo>
                  <a:lnTo>
                    <a:pt x="0" y="7"/>
                  </a:lnTo>
                  <a:lnTo>
                    <a:pt x="17" y="24"/>
                  </a:lnTo>
                  <a:lnTo>
                    <a:pt x="69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45"/>
            <p:cNvSpPr/>
            <p:nvPr/>
          </p:nvSpPr>
          <p:spPr>
            <a:xfrm>
              <a:off x="1491" y="3356"/>
              <a:ext cx="52" cy="24"/>
            </a:xfrm>
            <a:custGeom>
              <a:rect b="b" l="l" r="r" t="t"/>
              <a:pathLst>
                <a:path extrusionOk="0" h="24" w="52">
                  <a:moveTo>
                    <a:pt x="31" y="21"/>
                  </a:moveTo>
                  <a:lnTo>
                    <a:pt x="52" y="0"/>
                  </a:lnTo>
                  <a:lnTo>
                    <a:pt x="0" y="7"/>
                  </a:lnTo>
                  <a:lnTo>
                    <a:pt x="17" y="24"/>
                  </a:lnTo>
                  <a:lnTo>
                    <a:pt x="31" y="2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1491" y="3356"/>
              <a:ext cx="52" cy="24"/>
            </a:xfrm>
            <a:custGeom>
              <a:rect b="b" l="l" r="r" t="t"/>
              <a:pathLst>
                <a:path extrusionOk="0" h="24" w="52">
                  <a:moveTo>
                    <a:pt x="31" y="21"/>
                  </a:moveTo>
                  <a:lnTo>
                    <a:pt x="52" y="0"/>
                  </a:lnTo>
                  <a:lnTo>
                    <a:pt x="0" y="7"/>
                  </a:lnTo>
                  <a:lnTo>
                    <a:pt x="17" y="24"/>
                  </a:lnTo>
                  <a:lnTo>
                    <a:pt x="31" y="2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45"/>
            <p:cNvSpPr/>
            <p:nvPr/>
          </p:nvSpPr>
          <p:spPr>
            <a:xfrm>
              <a:off x="1508" y="3377"/>
              <a:ext cx="14" cy="7"/>
            </a:xfrm>
            <a:custGeom>
              <a:rect b="b" l="l" r="r" t="t"/>
              <a:pathLst>
                <a:path extrusionOk="0" h="7" w="14">
                  <a:moveTo>
                    <a:pt x="7" y="7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45"/>
            <p:cNvSpPr/>
            <p:nvPr/>
          </p:nvSpPr>
          <p:spPr>
            <a:xfrm>
              <a:off x="1508" y="3377"/>
              <a:ext cx="14" cy="7"/>
            </a:xfrm>
            <a:custGeom>
              <a:rect b="b" l="l" r="r" t="t"/>
              <a:pathLst>
                <a:path extrusionOk="0" h="7" w="14">
                  <a:moveTo>
                    <a:pt x="7" y="7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7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00" name="Google Shape;2600;p45"/>
            <p:cNvCxnSpPr/>
            <p:nvPr/>
          </p:nvCxnSpPr>
          <p:spPr>
            <a:xfrm>
              <a:off x="1463" y="3339"/>
              <a:ext cx="52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01" name="Google Shape;2601;p45"/>
            <p:cNvCxnSpPr/>
            <p:nvPr/>
          </p:nvCxnSpPr>
          <p:spPr>
            <a:xfrm flipH="1" rot="10800000">
              <a:off x="1515" y="3342"/>
              <a:ext cx="42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02" name="Google Shape;2602;p45"/>
            <p:cNvCxnSpPr/>
            <p:nvPr/>
          </p:nvCxnSpPr>
          <p:spPr>
            <a:xfrm rot="10800000">
              <a:off x="1463" y="3339"/>
              <a:ext cx="9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603" name="Google Shape;2603;p45"/>
            <p:cNvSpPr/>
            <p:nvPr/>
          </p:nvSpPr>
          <p:spPr>
            <a:xfrm>
              <a:off x="1622" y="3273"/>
              <a:ext cx="18" cy="14"/>
            </a:xfrm>
            <a:custGeom>
              <a:rect b="b" l="l" r="r" t="t"/>
              <a:pathLst>
                <a:path extrusionOk="0" h="14" w="18">
                  <a:moveTo>
                    <a:pt x="18" y="7"/>
                  </a:moveTo>
                  <a:lnTo>
                    <a:pt x="18" y="0"/>
                  </a:lnTo>
                  <a:lnTo>
                    <a:pt x="0" y="14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45"/>
            <p:cNvSpPr/>
            <p:nvPr/>
          </p:nvSpPr>
          <p:spPr>
            <a:xfrm>
              <a:off x="1622" y="3273"/>
              <a:ext cx="18" cy="14"/>
            </a:xfrm>
            <a:custGeom>
              <a:rect b="b" l="l" r="r" t="t"/>
              <a:pathLst>
                <a:path extrusionOk="0" h="14" w="18">
                  <a:moveTo>
                    <a:pt x="18" y="7"/>
                  </a:moveTo>
                  <a:lnTo>
                    <a:pt x="18" y="0"/>
                  </a:lnTo>
                  <a:lnTo>
                    <a:pt x="0" y="14"/>
                  </a:lnTo>
                  <a:lnTo>
                    <a:pt x="18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45"/>
            <p:cNvSpPr/>
            <p:nvPr/>
          </p:nvSpPr>
          <p:spPr>
            <a:xfrm>
              <a:off x="1557" y="3280"/>
              <a:ext cx="83" cy="93"/>
            </a:xfrm>
            <a:custGeom>
              <a:rect b="b" l="l" r="r" t="t"/>
              <a:pathLst>
                <a:path extrusionOk="0" h="93" w="83">
                  <a:moveTo>
                    <a:pt x="83" y="66"/>
                  </a:moveTo>
                  <a:lnTo>
                    <a:pt x="83" y="0"/>
                  </a:lnTo>
                  <a:lnTo>
                    <a:pt x="65" y="7"/>
                  </a:lnTo>
                  <a:lnTo>
                    <a:pt x="0" y="62"/>
                  </a:lnTo>
                  <a:lnTo>
                    <a:pt x="17" y="93"/>
                  </a:lnTo>
                  <a:lnTo>
                    <a:pt x="83" y="66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5"/>
            <p:cNvSpPr/>
            <p:nvPr/>
          </p:nvSpPr>
          <p:spPr>
            <a:xfrm>
              <a:off x="1557" y="3280"/>
              <a:ext cx="83" cy="93"/>
            </a:xfrm>
            <a:custGeom>
              <a:rect b="b" l="l" r="r" t="t"/>
              <a:pathLst>
                <a:path extrusionOk="0" h="93" w="83">
                  <a:moveTo>
                    <a:pt x="83" y="66"/>
                  </a:moveTo>
                  <a:lnTo>
                    <a:pt x="83" y="0"/>
                  </a:lnTo>
                  <a:lnTo>
                    <a:pt x="65" y="7"/>
                  </a:lnTo>
                  <a:lnTo>
                    <a:pt x="0" y="62"/>
                  </a:lnTo>
                  <a:lnTo>
                    <a:pt x="17" y="93"/>
                  </a:lnTo>
                  <a:lnTo>
                    <a:pt x="83" y="66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5"/>
            <p:cNvSpPr/>
            <p:nvPr/>
          </p:nvSpPr>
          <p:spPr>
            <a:xfrm>
              <a:off x="1574" y="3346"/>
              <a:ext cx="66" cy="79"/>
            </a:xfrm>
            <a:custGeom>
              <a:rect b="b" l="l" r="r" t="t"/>
              <a:pathLst>
                <a:path extrusionOk="0" h="79" w="66">
                  <a:moveTo>
                    <a:pt x="62" y="65"/>
                  </a:moveTo>
                  <a:lnTo>
                    <a:pt x="66" y="0"/>
                  </a:lnTo>
                  <a:lnTo>
                    <a:pt x="0" y="27"/>
                  </a:lnTo>
                  <a:lnTo>
                    <a:pt x="28" y="79"/>
                  </a:lnTo>
                  <a:lnTo>
                    <a:pt x="62" y="65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45"/>
            <p:cNvSpPr/>
            <p:nvPr/>
          </p:nvSpPr>
          <p:spPr>
            <a:xfrm>
              <a:off x="1574" y="3346"/>
              <a:ext cx="66" cy="79"/>
            </a:xfrm>
            <a:custGeom>
              <a:rect b="b" l="l" r="r" t="t"/>
              <a:pathLst>
                <a:path extrusionOk="0" h="79" w="66">
                  <a:moveTo>
                    <a:pt x="62" y="65"/>
                  </a:moveTo>
                  <a:lnTo>
                    <a:pt x="66" y="0"/>
                  </a:lnTo>
                  <a:lnTo>
                    <a:pt x="0" y="27"/>
                  </a:lnTo>
                  <a:lnTo>
                    <a:pt x="28" y="79"/>
                  </a:lnTo>
                  <a:lnTo>
                    <a:pt x="62" y="65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5"/>
            <p:cNvSpPr/>
            <p:nvPr/>
          </p:nvSpPr>
          <p:spPr>
            <a:xfrm>
              <a:off x="1602" y="3411"/>
              <a:ext cx="34" cy="62"/>
            </a:xfrm>
            <a:custGeom>
              <a:rect b="b" l="l" r="r" t="t"/>
              <a:pathLst>
                <a:path extrusionOk="0" h="62" w="34">
                  <a:moveTo>
                    <a:pt x="24" y="62"/>
                  </a:moveTo>
                  <a:lnTo>
                    <a:pt x="34" y="18"/>
                  </a:lnTo>
                  <a:lnTo>
                    <a:pt x="34" y="0"/>
                  </a:lnTo>
                  <a:lnTo>
                    <a:pt x="0" y="14"/>
                  </a:lnTo>
                  <a:lnTo>
                    <a:pt x="24" y="62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5"/>
            <p:cNvSpPr/>
            <p:nvPr/>
          </p:nvSpPr>
          <p:spPr>
            <a:xfrm>
              <a:off x="1602" y="3411"/>
              <a:ext cx="34" cy="62"/>
            </a:xfrm>
            <a:custGeom>
              <a:rect b="b" l="l" r="r" t="t"/>
              <a:pathLst>
                <a:path extrusionOk="0" h="62" w="34">
                  <a:moveTo>
                    <a:pt x="24" y="62"/>
                  </a:moveTo>
                  <a:lnTo>
                    <a:pt x="34" y="18"/>
                  </a:lnTo>
                  <a:lnTo>
                    <a:pt x="34" y="0"/>
                  </a:lnTo>
                  <a:lnTo>
                    <a:pt x="0" y="14"/>
                  </a:lnTo>
                  <a:lnTo>
                    <a:pt x="24" y="62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11" name="Google Shape;2611;p45"/>
            <p:cNvCxnSpPr/>
            <p:nvPr/>
          </p:nvCxnSpPr>
          <p:spPr>
            <a:xfrm>
              <a:off x="1557" y="3342"/>
              <a:ext cx="69" cy="1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12" name="Google Shape;2612;p45"/>
            <p:cNvCxnSpPr/>
            <p:nvPr/>
          </p:nvCxnSpPr>
          <p:spPr>
            <a:xfrm flipH="1" rot="10800000">
              <a:off x="1626" y="3429"/>
              <a:ext cx="10" cy="4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13" name="Google Shape;2613;p45"/>
            <p:cNvCxnSpPr/>
            <p:nvPr/>
          </p:nvCxnSpPr>
          <p:spPr>
            <a:xfrm flipH="1" rot="10800000">
              <a:off x="1636" y="3273"/>
              <a:ext cx="4" cy="1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14" name="Google Shape;2614;p45"/>
            <p:cNvCxnSpPr/>
            <p:nvPr/>
          </p:nvCxnSpPr>
          <p:spPr>
            <a:xfrm flipH="1">
              <a:off x="1557" y="3273"/>
              <a:ext cx="83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615" name="Google Shape;2615;p45"/>
            <p:cNvSpPr/>
            <p:nvPr/>
          </p:nvSpPr>
          <p:spPr>
            <a:xfrm>
              <a:off x="1664" y="3256"/>
              <a:ext cx="48" cy="72"/>
            </a:xfrm>
            <a:custGeom>
              <a:rect b="b" l="l" r="r" t="t"/>
              <a:pathLst>
                <a:path extrusionOk="0" h="72" w="48">
                  <a:moveTo>
                    <a:pt x="0" y="72"/>
                  </a:moveTo>
                  <a:lnTo>
                    <a:pt x="17" y="0"/>
                  </a:lnTo>
                  <a:lnTo>
                    <a:pt x="48" y="52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5"/>
            <p:cNvSpPr/>
            <p:nvPr/>
          </p:nvSpPr>
          <p:spPr>
            <a:xfrm>
              <a:off x="1664" y="3256"/>
              <a:ext cx="48" cy="72"/>
            </a:xfrm>
            <a:custGeom>
              <a:rect b="b" l="l" r="r" t="t"/>
              <a:pathLst>
                <a:path extrusionOk="0" h="72" w="48">
                  <a:moveTo>
                    <a:pt x="0" y="72"/>
                  </a:moveTo>
                  <a:lnTo>
                    <a:pt x="17" y="0"/>
                  </a:lnTo>
                  <a:lnTo>
                    <a:pt x="48" y="52"/>
                  </a:lnTo>
                  <a:lnTo>
                    <a:pt x="0" y="72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45"/>
            <p:cNvSpPr/>
            <p:nvPr/>
          </p:nvSpPr>
          <p:spPr>
            <a:xfrm>
              <a:off x="1643" y="3308"/>
              <a:ext cx="100" cy="100"/>
            </a:xfrm>
            <a:custGeom>
              <a:rect b="b" l="l" r="r" t="t"/>
              <a:pathLst>
                <a:path extrusionOk="0" h="100" w="100">
                  <a:moveTo>
                    <a:pt x="0" y="100"/>
                  </a:moveTo>
                  <a:lnTo>
                    <a:pt x="21" y="20"/>
                  </a:lnTo>
                  <a:lnTo>
                    <a:pt x="69" y="0"/>
                  </a:lnTo>
                  <a:lnTo>
                    <a:pt x="100" y="48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45"/>
            <p:cNvSpPr/>
            <p:nvPr/>
          </p:nvSpPr>
          <p:spPr>
            <a:xfrm>
              <a:off x="1643" y="3308"/>
              <a:ext cx="100" cy="100"/>
            </a:xfrm>
            <a:custGeom>
              <a:rect b="b" l="l" r="r" t="t"/>
              <a:pathLst>
                <a:path extrusionOk="0" h="100" w="100">
                  <a:moveTo>
                    <a:pt x="0" y="100"/>
                  </a:moveTo>
                  <a:lnTo>
                    <a:pt x="21" y="20"/>
                  </a:lnTo>
                  <a:lnTo>
                    <a:pt x="69" y="0"/>
                  </a:lnTo>
                  <a:lnTo>
                    <a:pt x="100" y="48"/>
                  </a:lnTo>
                  <a:lnTo>
                    <a:pt x="0" y="10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5"/>
            <p:cNvSpPr/>
            <p:nvPr/>
          </p:nvSpPr>
          <p:spPr>
            <a:xfrm>
              <a:off x="1636" y="3356"/>
              <a:ext cx="121" cy="111"/>
            </a:xfrm>
            <a:custGeom>
              <a:rect b="b" l="l" r="r" t="t"/>
              <a:pathLst>
                <a:path extrusionOk="0" h="111" w="121">
                  <a:moveTo>
                    <a:pt x="4" y="111"/>
                  </a:moveTo>
                  <a:lnTo>
                    <a:pt x="0" y="73"/>
                  </a:lnTo>
                  <a:lnTo>
                    <a:pt x="7" y="52"/>
                  </a:lnTo>
                  <a:lnTo>
                    <a:pt x="107" y="0"/>
                  </a:lnTo>
                  <a:lnTo>
                    <a:pt x="121" y="24"/>
                  </a:lnTo>
                  <a:lnTo>
                    <a:pt x="4" y="11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45"/>
            <p:cNvSpPr/>
            <p:nvPr/>
          </p:nvSpPr>
          <p:spPr>
            <a:xfrm>
              <a:off x="1636" y="3356"/>
              <a:ext cx="121" cy="111"/>
            </a:xfrm>
            <a:custGeom>
              <a:rect b="b" l="l" r="r" t="t"/>
              <a:pathLst>
                <a:path extrusionOk="0" h="111" w="121">
                  <a:moveTo>
                    <a:pt x="4" y="111"/>
                  </a:moveTo>
                  <a:lnTo>
                    <a:pt x="0" y="73"/>
                  </a:lnTo>
                  <a:lnTo>
                    <a:pt x="7" y="52"/>
                  </a:lnTo>
                  <a:lnTo>
                    <a:pt x="107" y="0"/>
                  </a:lnTo>
                  <a:lnTo>
                    <a:pt x="121" y="24"/>
                  </a:lnTo>
                  <a:lnTo>
                    <a:pt x="4" y="11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21" name="Google Shape;2621;p45"/>
            <p:cNvCxnSpPr/>
            <p:nvPr/>
          </p:nvCxnSpPr>
          <p:spPr>
            <a:xfrm flipH="1">
              <a:off x="1640" y="3380"/>
              <a:ext cx="117" cy="8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22" name="Google Shape;2622;p45"/>
            <p:cNvCxnSpPr/>
            <p:nvPr/>
          </p:nvCxnSpPr>
          <p:spPr>
            <a:xfrm rot="10800000">
              <a:off x="1636" y="3429"/>
              <a:ext cx="4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23" name="Google Shape;2623;p45"/>
            <p:cNvCxnSpPr/>
            <p:nvPr/>
          </p:nvCxnSpPr>
          <p:spPr>
            <a:xfrm flipH="1" rot="10800000">
              <a:off x="1636" y="3256"/>
              <a:ext cx="45" cy="1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24" name="Google Shape;2624;p45"/>
            <p:cNvCxnSpPr/>
            <p:nvPr/>
          </p:nvCxnSpPr>
          <p:spPr>
            <a:xfrm>
              <a:off x="1681" y="3256"/>
              <a:ext cx="76" cy="1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625" name="Google Shape;2625;p45"/>
            <p:cNvSpPr/>
            <p:nvPr/>
          </p:nvSpPr>
          <p:spPr>
            <a:xfrm>
              <a:off x="1491" y="3384"/>
              <a:ext cx="111" cy="79"/>
            </a:xfrm>
            <a:custGeom>
              <a:rect b="b" l="l" r="r" t="t"/>
              <a:pathLst>
                <a:path extrusionOk="0" h="79" w="111">
                  <a:moveTo>
                    <a:pt x="111" y="79"/>
                  </a:moveTo>
                  <a:lnTo>
                    <a:pt x="24" y="0"/>
                  </a:lnTo>
                  <a:lnTo>
                    <a:pt x="0" y="17"/>
                  </a:lnTo>
                  <a:lnTo>
                    <a:pt x="111" y="79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45"/>
            <p:cNvSpPr/>
            <p:nvPr/>
          </p:nvSpPr>
          <p:spPr>
            <a:xfrm>
              <a:off x="1491" y="3384"/>
              <a:ext cx="111" cy="79"/>
            </a:xfrm>
            <a:custGeom>
              <a:rect b="b" l="l" r="r" t="t"/>
              <a:pathLst>
                <a:path extrusionOk="0" h="79" w="111">
                  <a:moveTo>
                    <a:pt x="111" y="79"/>
                  </a:moveTo>
                  <a:lnTo>
                    <a:pt x="24" y="0"/>
                  </a:lnTo>
                  <a:lnTo>
                    <a:pt x="0" y="17"/>
                  </a:lnTo>
                  <a:lnTo>
                    <a:pt x="111" y="79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45"/>
            <p:cNvSpPr/>
            <p:nvPr/>
          </p:nvSpPr>
          <p:spPr>
            <a:xfrm>
              <a:off x="1463" y="3401"/>
              <a:ext cx="149" cy="72"/>
            </a:xfrm>
            <a:custGeom>
              <a:rect b="b" l="l" r="r" t="t"/>
              <a:pathLst>
                <a:path extrusionOk="0" h="72" w="149">
                  <a:moveTo>
                    <a:pt x="149" y="72"/>
                  </a:moveTo>
                  <a:lnTo>
                    <a:pt x="139" y="62"/>
                  </a:lnTo>
                  <a:lnTo>
                    <a:pt x="28" y="0"/>
                  </a:lnTo>
                  <a:lnTo>
                    <a:pt x="0" y="21"/>
                  </a:lnTo>
                  <a:lnTo>
                    <a:pt x="25" y="38"/>
                  </a:lnTo>
                  <a:lnTo>
                    <a:pt x="149" y="72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45"/>
            <p:cNvSpPr/>
            <p:nvPr/>
          </p:nvSpPr>
          <p:spPr>
            <a:xfrm>
              <a:off x="1463" y="3401"/>
              <a:ext cx="149" cy="72"/>
            </a:xfrm>
            <a:custGeom>
              <a:rect b="b" l="l" r="r" t="t"/>
              <a:pathLst>
                <a:path extrusionOk="0" h="72" w="149">
                  <a:moveTo>
                    <a:pt x="149" y="72"/>
                  </a:moveTo>
                  <a:lnTo>
                    <a:pt x="139" y="62"/>
                  </a:lnTo>
                  <a:lnTo>
                    <a:pt x="28" y="0"/>
                  </a:lnTo>
                  <a:lnTo>
                    <a:pt x="0" y="21"/>
                  </a:lnTo>
                  <a:lnTo>
                    <a:pt x="25" y="38"/>
                  </a:lnTo>
                  <a:lnTo>
                    <a:pt x="149" y="72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45"/>
            <p:cNvSpPr/>
            <p:nvPr/>
          </p:nvSpPr>
          <p:spPr>
            <a:xfrm>
              <a:off x="1456" y="3422"/>
              <a:ext cx="32" cy="17"/>
            </a:xfrm>
            <a:custGeom>
              <a:rect b="b" l="l" r="r" t="t"/>
              <a:pathLst>
                <a:path extrusionOk="0" h="17" w="32">
                  <a:moveTo>
                    <a:pt x="7" y="0"/>
                  </a:moveTo>
                  <a:lnTo>
                    <a:pt x="0" y="7"/>
                  </a:lnTo>
                  <a:lnTo>
                    <a:pt x="32" y="1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45"/>
            <p:cNvSpPr/>
            <p:nvPr/>
          </p:nvSpPr>
          <p:spPr>
            <a:xfrm>
              <a:off x="1456" y="3422"/>
              <a:ext cx="32" cy="17"/>
            </a:xfrm>
            <a:custGeom>
              <a:rect b="b" l="l" r="r" t="t"/>
              <a:pathLst>
                <a:path extrusionOk="0" h="17" w="32">
                  <a:moveTo>
                    <a:pt x="7" y="0"/>
                  </a:moveTo>
                  <a:lnTo>
                    <a:pt x="0" y="7"/>
                  </a:lnTo>
                  <a:lnTo>
                    <a:pt x="32" y="17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31" name="Google Shape;2631;p45"/>
            <p:cNvCxnSpPr/>
            <p:nvPr/>
          </p:nvCxnSpPr>
          <p:spPr>
            <a:xfrm>
              <a:off x="1456" y="3429"/>
              <a:ext cx="156" cy="4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32" name="Google Shape;2632;p45"/>
            <p:cNvCxnSpPr/>
            <p:nvPr/>
          </p:nvCxnSpPr>
          <p:spPr>
            <a:xfrm rot="10800000">
              <a:off x="1515" y="3384"/>
              <a:ext cx="97" cy="8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33" name="Google Shape;2633;p45"/>
            <p:cNvCxnSpPr/>
            <p:nvPr/>
          </p:nvCxnSpPr>
          <p:spPr>
            <a:xfrm flipH="1">
              <a:off x="1456" y="3384"/>
              <a:ext cx="59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634" name="Google Shape;2634;p45"/>
            <p:cNvSpPr/>
            <p:nvPr/>
          </p:nvSpPr>
          <p:spPr>
            <a:xfrm>
              <a:off x="1190" y="3104"/>
              <a:ext cx="25" cy="24"/>
            </a:xfrm>
            <a:custGeom>
              <a:rect b="b" l="l" r="r" t="t"/>
              <a:pathLst>
                <a:path extrusionOk="0" h="24" w="25">
                  <a:moveTo>
                    <a:pt x="0" y="0"/>
                  </a:moveTo>
                  <a:lnTo>
                    <a:pt x="21" y="24"/>
                  </a:lnTo>
                  <a:lnTo>
                    <a:pt x="25" y="24"/>
                  </a:lnTo>
                  <a:lnTo>
                    <a:pt x="1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45"/>
            <p:cNvSpPr/>
            <p:nvPr/>
          </p:nvSpPr>
          <p:spPr>
            <a:xfrm>
              <a:off x="1190" y="3104"/>
              <a:ext cx="25" cy="24"/>
            </a:xfrm>
            <a:custGeom>
              <a:rect b="b" l="l" r="r" t="t"/>
              <a:pathLst>
                <a:path extrusionOk="0" h="24" w="25">
                  <a:moveTo>
                    <a:pt x="0" y="0"/>
                  </a:moveTo>
                  <a:lnTo>
                    <a:pt x="21" y="24"/>
                  </a:lnTo>
                  <a:lnTo>
                    <a:pt x="25" y="24"/>
                  </a:lnTo>
                  <a:lnTo>
                    <a:pt x="14" y="1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5"/>
            <p:cNvSpPr/>
            <p:nvPr/>
          </p:nvSpPr>
          <p:spPr>
            <a:xfrm>
              <a:off x="1135" y="3048"/>
              <a:ext cx="69" cy="66"/>
            </a:xfrm>
            <a:custGeom>
              <a:rect b="b" l="l" r="r" t="t"/>
              <a:pathLst>
                <a:path extrusionOk="0" h="66" w="69">
                  <a:moveTo>
                    <a:pt x="0" y="0"/>
                  </a:moveTo>
                  <a:lnTo>
                    <a:pt x="55" y="56"/>
                  </a:lnTo>
                  <a:lnTo>
                    <a:pt x="69" y="66"/>
                  </a:lnTo>
                  <a:lnTo>
                    <a:pt x="38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5"/>
            <p:cNvSpPr/>
            <p:nvPr/>
          </p:nvSpPr>
          <p:spPr>
            <a:xfrm>
              <a:off x="1135" y="3048"/>
              <a:ext cx="69" cy="66"/>
            </a:xfrm>
            <a:custGeom>
              <a:rect b="b" l="l" r="r" t="t"/>
              <a:pathLst>
                <a:path extrusionOk="0" h="66" w="69">
                  <a:moveTo>
                    <a:pt x="0" y="0"/>
                  </a:moveTo>
                  <a:lnTo>
                    <a:pt x="55" y="56"/>
                  </a:lnTo>
                  <a:lnTo>
                    <a:pt x="69" y="66"/>
                  </a:lnTo>
                  <a:lnTo>
                    <a:pt x="38" y="2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5"/>
            <p:cNvSpPr/>
            <p:nvPr/>
          </p:nvSpPr>
          <p:spPr>
            <a:xfrm>
              <a:off x="1111" y="3017"/>
              <a:ext cx="62" cy="55"/>
            </a:xfrm>
            <a:custGeom>
              <a:rect b="b" l="l" r="r" t="t"/>
              <a:pathLst>
                <a:path extrusionOk="0" h="55" w="62">
                  <a:moveTo>
                    <a:pt x="10" y="0"/>
                  </a:moveTo>
                  <a:lnTo>
                    <a:pt x="0" y="0"/>
                  </a:lnTo>
                  <a:lnTo>
                    <a:pt x="24" y="31"/>
                  </a:lnTo>
                  <a:lnTo>
                    <a:pt x="62" y="55"/>
                  </a:lnTo>
                  <a:lnTo>
                    <a:pt x="31" y="1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5"/>
            <p:cNvSpPr/>
            <p:nvPr/>
          </p:nvSpPr>
          <p:spPr>
            <a:xfrm>
              <a:off x="1111" y="3017"/>
              <a:ext cx="62" cy="55"/>
            </a:xfrm>
            <a:custGeom>
              <a:rect b="b" l="l" r="r" t="t"/>
              <a:pathLst>
                <a:path extrusionOk="0" h="55" w="62">
                  <a:moveTo>
                    <a:pt x="10" y="0"/>
                  </a:moveTo>
                  <a:lnTo>
                    <a:pt x="0" y="0"/>
                  </a:lnTo>
                  <a:lnTo>
                    <a:pt x="24" y="31"/>
                  </a:lnTo>
                  <a:lnTo>
                    <a:pt x="62" y="55"/>
                  </a:lnTo>
                  <a:lnTo>
                    <a:pt x="31" y="11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5"/>
            <p:cNvSpPr/>
            <p:nvPr/>
          </p:nvSpPr>
          <p:spPr>
            <a:xfrm>
              <a:off x="1121" y="3014"/>
              <a:ext cx="21" cy="14"/>
            </a:xfrm>
            <a:custGeom>
              <a:rect b="b" l="l" r="r" t="t"/>
              <a:pathLst>
                <a:path extrusionOk="0" h="14" w="21">
                  <a:moveTo>
                    <a:pt x="11" y="0"/>
                  </a:moveTo>
                  <a:lnTo>
                    <a:pt x="0" y="3"/>
                  </a:lnTo>
                  <a:lnTo>
                    <a:pt x="21" y="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5"/>
            <p:cNvSpPr/>
            <p:nvPr/>
          </p:nvSpPr>
          <p:spPr>
            <a:xfrm>
              <a:off x="1121" y="3014"/>
              <a:ext cx="21" cy="14"/>
            </a:xfrm>
            <a:custGeom>
              <a:rect b="b" l="l" r="r" t="t"/>
              <a:pathLst>
                <a:path extrusionOk="0" h="14" w="21">
                  <a:moveTo>
                    <a:pt x="11" y="0"/>
                  </a:moveTo>
                  <a:lnTo>
                    <a:pt x="0" y="3"/>
                  </a:lnTo>
                  <a:lnTo>
                    <a:pt x="21" y="14"/>
                  </a:lnTo>
                  <a:lnTo>
                    <a:pt x="11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42" name="Google Shape;2642;p45"/>
            <p:cNvCxnSpPr/>
            <p:nvPr/>
          </p:nvCxnSpPr>
          <p:spPr>
            <a:xfrm rot="10800000">
              <a:off x="1132" y="3014"/>
              <a:ext cx="83" cy="1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43" name="Google Shape;2643;p45"/>
            <p:cNvCxnSpPr/>
            <p:nvPr/>
          </p:nvCxnSpPr>
          <p:spPr>
            <a:xfrm flipH="1">
              <a:off x="1111" y="3014"/>
              <a:ext cx="2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44" name="Google Shape;2644;p45"/>
            <p:cNvCxnSpPr/>
            <p:nvPr/>
          </p:nvCxnSpPr>
          <p:spPr>
            <a:xfrm>
              <a:off x="1111" y="3017"/>
              <a:ext cx="100" cy="1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45" name="Google Shape;2645;p45"/>
            <p:cNvCxnSpPr/>
            <p:nvPr/>
          </p:nvCxnSpPr>
          <p:spPr>
            <a:xfrm>
              <a:off x="1211" y="3128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646" name="Google Shape;2646;p45"/>
            <p:cNvSpPr/>
            <p:nvPr/>
          </p:nvSpPr>
          <p:spPr>
            <a:xfrm>
              <a:off x="1218" y="3114"/>
              <a:ext cx="48" cy="14"/>
            </a:xfrm>
            <a:custGeom>
              <a:rect b="b" l="l" r="r" t="t"/>
              <a:pathLst>
                <a:path extrusionOk="0" h="14" w="48">
                  <a:moveTo>
                    <a:pt x="14" y="0"/>
                  </a:moveTo>
                  <a:lnTo>
                    <a:pt x="0" y="14"/>
                  </a:lnTo>
                  <a:lnTo>
                    <a:pt x="48" y="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45"/>
            <p:cNvSpPr/>
            <p:nvPr/>
          </p:nvSpPr>
          <p:spPr>
            <a:xfrm>
              <a:off x="1218" y="3114"/>
              <a:ext cx="48" cy="14"/>
            </a:xfrm>
            <a:custGeom>
              <a:rect b="b" l="l" r="r" t="t"/>
              <a:pathLst>
                <a:path extrusionOk="0" h="14" w="48">
                  <a:moveTo>
                    <a:pt x="14" y="0"/>
                  </a:moveTo>
                  <a:lnTo>
                    <a:pt x="0" y="14"/>
                  </a:lnTo>
                  <a:lnTo>
                    <a:pt x="48" y="10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5"/>
            <p:cNvSpPr/>
            <p:nvPr/>
          </p:nvSpPr>
          <p:spPr>
            <a:xfrm>
              <a:off x="1232" y="3066"/>
              <a:ext cx="93" cy="58"/>
            </a:xfrm>
            <a:custGeom>
              <a:rect b="b" l="l" r="r" t="t"/>
              <a:pathLst>
                <a:path extrusionOk="0" h="58" w="93">
                  <a:moveTo>
                    <a:pt x="34" y="0"/>
                  </a:moveTo>
                  <a:lnTo>
                    <a:pt x="0" y="48"/>
                  </a:lnTo>
                  <a:lnTo>
                    <a:pt x="34" y="58"/>
                  </a:lnTo>
                  <a:lnTo>
                    <a:pt x="93" y="55"/>
                  </a:lnTo>
                  <a:lnTo>
                    <a:pt x="69" y="1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45"/>
            <p:cNvSpPr/>
            <p:nvPr/>
          </p:nvSpPr>
          <p:spPr>
            <a:xfrm>
              <a:off x="1232" y="3066"/>
              <a:ext cx="93" cy="58"/>
            </a:xfrm>
            <a:custGeom>
              <a:rect b="b" l="l" r="r" t="t"/>
              <a:pathLst>
                <a:path extrusionOk="0" h="58" w="93">
                  <a:moveTo>
                    <a:pt x="34" y="0"/>
                  </a:moveTo>
                  <a:lnTo>
                    <a:pt x="0" y="48"/>
                  </a:lnTo>
                  <a:lnTo>
                    <a:pt x="34" y="58"/>
                  </a:lnTo>
                  <a:lnTo>
                    <a:pt x="93" y="55"/>
                  </a:lnTo>
                  <a:lnTo>
                    <a:pt x="69" y="10"/>
                  </a:lnTo>
                  <a:lnTo>
                    <a:pt x="3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45"/>
            <p:cNvSpPr/>
            <p:nvPr/>
          </p:nvSpPr>
          <p:spPr>
            <a:xfrm>
              <a:off x="1266" y="3045"/>
              <a:ext cx="35" cy="31"/>
            </a:xfrm>
            <a:custGeom>
              <a:rect b="b" l="l" r="r" t="t"/>
              <a:pathLst>
                <a:path extrusionOk="0" h="31" w="35">
                  <a:moveTo>
                    <a:pt x="14" y="0"/>
                  </a:moveTo>
                  <a:lnTo>
                    <a:pt x="0" y="21"/>
                  </a:lnTo>
                  <a:lnTo>
                    <a:pt x="35" y="3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45"/>
            <p:cNvSpPr/>
            <p:nvPr/>
          </p:nvSpPr>
          <p:spPr>
            <a:xfrm>
              <a:off x="1266" y="3045"/>
              <a:ext cx="35" cy="31"/>
            </a:xfrm>
            <a:custGeom>
              <a:rect b="b" l="l" r="r" t="t"/>
              <a:pathLst>
                <a:path extrusionOk="0" h="31" w="35">
                  <a:moveTo>
                    <a:pt x="14" y="0"/>
                  </a:moveTo>
                  <a:lnTo>
                    <a:pt x="0" y="21"/>
                  </a:lnTo>
                  <a:lnTo>
                    <a:pt x="35" y="31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52" name="Google Shape;2652;p45"/>
            <p:cNvCxnSpPr/>
            <p:nvPr/>
          </p:nvCxnSpPr>
          <p:spPr>
            <a:xfrm rot="10800000">
              <a:off x="1280" y="3045"/>
              <a:ext cx="45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53" name="Google Shape;2653;p45"/>
            <p:cNvCxnSpPr/>
            <p:nvPr/>
          </p:nvCxnSpPr>
          <p:spPr>
            <a:xfrm flipH="1">
              <a:off x="1218" y="3045"/>
              <a:ext cx="62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54" name="Google Shape;2654;p45"/>
            <p:cNvCxnSpPr/>
            <p:nvPr/>
          </p:nvCxnSpPr>
          <p:spPr>
            <a:xfrm flipH="1" rot="10800000">
              <a:off x="1218" y="3121"/>
              <a:ext cx="10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655" name="Google Shape;2655;p45"/>
            <p:cNvSpPr/>
            <p:nvPr/>
          </p:nvSpPr>
          <p:spPr>
            <a:xfrm>
              <a:off x="1626" y="3197"/>
              <a:ext cx="38" cy="24"/>
            </a:xfrm>
            <a:custGeom>
              <a:rect b="b" l="l" r="r" t="t"/>
              <a:pathLst>
                <a:path extrusionOk="0" h="24" w="38">
                  <a:moveTo>
                    <a:pt x="0" y="0"/>
                  </a:moveTo>
                  <a:lnTo>
                    <a:pt x="38" y="24"/>
                  </a:lnTo>
                  <a:lnTo>
                    <a:pt x="3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5"/>
            <p:cNvSpPr/>
            <p:nvPr/>
          </p:nvSpPr>
          <p:spPr>
            <a:xfrm>
              <a:off x="1626" y="3197"/>
              <a:ext cx="38" cy="24"/>
            </a:xfrm>
            <a:custGeom>
              <a:rect b="b" l="l" r="r" t="t"/>
              <a:pathLst>
                <a:path extrusionOk="0" h="24" w="38">
                  <a:moveTo>
                    <a:pt x="0" y="0"/>
                  </a:moveTo>
                  <a:lnTo>
                    <a:pt x="38" y="24"/>
                  </a:lnTo>
                  <a:lnTo>
                    <a:pt x="38" y="1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5"/>
            <p:cNvSpPr/>
            <p:nvPr/>
          </p:nvSpPr>
          <p:spPr>
            <a:xfrm>
              <a:off x="1581" y="3145"/>
              <a:ext cx="83" cy="62"/>
            </a:xfrm>
            <a:custGeom>
              <a:rect b="b" l="l" r="r" t="t"/>
              <a:pathLst>
                <a:path extrusionOk="0" h="62" w="83">
                  <a:moveTo>
                    <a:pt x="31" y="0"/>
                  </a:moveTo>
                  <a:lnTo>
                    <a:pt x="0" y="21"/>
                  </a:lnTo>
                  <a:lnTo>
                    <a:pt x="45" y="52"/>
                  </a:lnTo>
                  <a:lnTo>
                    <a:pt x="83" y="62"/>
                  </a:lnTo>
                  <a:lnTo>
                    <a:pt x="79" y="1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5"/>
            <p:cNvSpPr/>
            <p:nvPr/>
          </p:nvSpPr>
          <p:spPr>
            <a:xfrm>
              <a:off x="1581" y="3145"/>
              <a:ext cx="83" cy="62"/>
            </a:xfrm>
            <a:custGeom>
              <a:rect b="b" l="l" r="r" t="t"/>
              <a:pathLst>
                <a:path extrusionOk="0" h="62" w="83">
                  <a:moveTo>
                    <a:pt x="31" y="0"/>
                  </a:moveTo>
                  <a:lnTo>
                    <a:pt x="0" y="21"/>
                  </a:lnTo>
                  <a:lnTo>
                    <a:pt x="45" y="52"/>
                  </a:lnTo>
                  <a:lnTo>
                    <a:pt x="83" y="62"/>
                  </a:lnTo>
                  <a:lnTo>
                    <a:pt x="79" y="14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5"/>
            <p:cNvSpPr/>
            <p:nvPr/>
          </p:nvSpPr>
          <p:spPr>
            <a:xfrm>
              <a:off x="1612" y="3114"/>
              <a:ext cx="48" cy="45"/>
            </a:xfrm>
            <a:custGeom>
              <a:rect b="b" l="l" r="r" t="t"/>
              <a:pathLst>
                <a:path extrusionOk="0" h="45" w="48">
                  <a:moveTo>
                    <a:pt x="48" y="0"/>
                  </a:moveTo>
                  <a:lnTo>
                    <a:pt x="0" y="31"/>
                  </a:lnTo>
                  <a:lnTo>
                    <a:pt x="48" y="45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45"/>
            <p:cNvSpPr/>
            <p:nvPr/>
          </p:nvSpPr>
          <p:spPr>
            <a:xfrm>
              <a:off x="1612" y="3114"/>
              <a:ext cx="48" cy="45"/>
            </a:xfrm>
            <a:custGeom>
              <a:rect b="b" l="l" r="r" t="t"/>
              <a:pathLst>
                <a:path extrusionOk="0" h="45" w="48">
                  <a:moveTo>
                    <a:pt x="48" y="0"/>
                  </a:moveTo>
                  <a:lnTo>
                    <a:pt x="0" y="31"/>
                  </a:lnTo>
                  <a:lnTo>
                    <a:pt x="48" y="45"/>
                  </a:lnTo>
                  <a:lnTo>
                    <a:pt x="48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1" name="Google Shape;2661;p45"/>
            <p:cNvCxnSpPr/>
            <p:nvPr/>
          </p:nvCxnSpPr>
          <p:spPr>
            <a:xfrm rot="10800000">
              <a:off x="1660" y="3114"/>
              <a:ext cx="4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62" name="Google Shape;2662;p45"/>
            <p:cNvCxnSpPr/>
            <p:nvPr/>
          </p:nvCxnSpPr>
          <p:spPr>
            <a:xfrm flipH="1">
              <a:off x="1581" y="3114"/>
              <a:ext cx="79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63" name="Google Shape;2663;p45"/>
            <p:cNvCxnSpPr/>
            <p:nvPr/>
          </p:nvCxnSpPr>
          <p:spPr>
            <a:xfrm>
              <a:off x="1581" y="3166"/>
              <a:ext cx="83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664" name="Google Shape;2664;p45"/>
            <p:cNvSpPr/>
            <p:nvPr/>
          </p:nvSpPr>
          <p:spPr>
            <a:xfrm>
              <a:off x="1470" y="3155"/>
              <a:ext cx="42" cy="42"/>
            </a:xfrm>
            <a:custGeom>
              <a:rect b="b" l="l" r="r" t="t"/>
              <a:pathLst>
                <a:path extrusionOk="0" h="42" w="42">
                  <a:moveTo>
                    <a:pt x="42" y="32"/>
                  </a:moveTo>
                  <a:lnTo>
                    <a:pt x="11" y="42"/>
                  </a:lnTo>
                  <a:lnTo>
                    <a:pt x="0" y="0"/>
                  </a:lnTo>
                  <a:lnTo>
                    <a:pt x="42" y="32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45"/>
            <p:cNvSpPr/>
            <p:nvPr/>
          </p:nvSpPr>
          <p:spPr>
            <a:xfrm>
              <a:off x="1470" y="3155"/>
              <a:ext cx="42" cy="42"/>
            </a:xfrm>
            <a:custGeom>
              <a:rect b="b" l="l" r="r" t="t"/>
              <a:pathLst>
                <a:path extrusionOk="0" h="42" w="42">
                  <a:moveTo>
                    <a:pt x="42" y="32"/>
                  </a:moveTo>
                  <a:lnTo>
                    <a:pt x="11" y="42"/>
                  </a:lnTo>
                  <a:lnTo>
                    <a:pt x="0" y="0"/>
                  </a:lnTo>
                  <a:lnTo>
                    <a:pt x="42" y="32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45"/>
            <p:cNvSpPr/>
            <p:nvPr/>
          </p:nvSpPr>
          <p:spPr>
            <a:xfrm>
              <a:off x="1460" y="3097"/>
              <a:ext cx="104" cy="90"/>
            </a:xfrm>
            <a:custGeom>
              <a:rect b="b" l="l" r="r" t="t"/>
              <a:pathLst>
                <a:path extrusionOk="0" h="90" w="104">
                  <a:moveTo>
                    <a:pt x="104" y="76"/>
                  </a:moveTo>
                  <a:lnTo>
                    <a:pt x="52" y="90"/>
                  </a:lnTo>
                  <a:lnTo>
                    <a:pt x="10" y="58"/>
                  </a:lnTo>
                  <a:lnTo>
                    <a:pt x="0" y="3"/>
                  </a:lnTo>
                  <a:lnTo>
                    <a:pt x="3" y="0"/>
                  </a:lnTo>
                  <a:lnTo>
                    <a:pt x="104" y="76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45"/>
            <p:cNvSpPr/>
            <p:nvPr/>
          </p:nvSpPr>
          <p:spPr>
            <a:xfrm>
              <a:off x="1460" y="3097"/>
              <a:ext cx="104" cy="90"/>
            </a:xfrm>
            <a:custGeom>
              <a:rect b="b" l="l" r="r" t="t"/>
              <a:pathLst>
                <a:path extrusionOk="0" h="90" w="104">
                  <a:moveTo>
                    <a:pt x="104" y="76"/>
                  </a:moveTo>
                  <a:lnTo>
                    <a:pt x="52" y="90"/>
                  </a:lnTo>
                  <a:lnTo>
                    <a:pt x="10" y="58"/>
                  </a:lnTo>
                  <a:lnTo>
                    <a:pt x="0" y="3"/>
                  </a:lnTo>
                  <a:lnTo>
                    <a:pt x="3" y="0"/>
                  </a:lnTo>
                  <a:lnTo>
                    <a:pt x="104" y="76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5"/>
            <p:cNvSpPr/>
            <p:nvPr/>
          </p:nvSpPr>
          <p:spPr>
            <a:xfrm>
              <a:off x="1463" y="3076"/>
              <a:ext cx="118" cy="97"/>
            </a:xfrm>
            <a:custGeom>
              <a:rect b="b" l="l" r="r" t="t"/>
              <a:pathLst>
                <a:path extrusionOk="0" h="97" w="118">
                  <a:moveTo>
                    <a:pt x="14" y="0"/>
                  </a:moveTo>
                  <a:lnTo>
                    <a:pt x="118" y="90"/>
                  </a:lnTo>
                  <a:lnTo>
                    <a:pt x="101" y="97"/>
                  </a:lnTo>
                  <a:lnTo>
                    <a:pt x="0" y="2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45"/>
            <p:cNvSpPr/>
            <p:nvPr/>
          </p:nvSpPr>
          <p:spPr>
            <a:xfrm>
              <a:off x="1463" y="3076"/>
              <a:ext cx="118" cy="97"/>
            </a:xfrm>
            <a:custGeom>
              <a:rect b="b" l="l" r="r" t="t"/>
              <a:pathLst>
                <a:path extrusionOk="0" h="97" w="118">
                  <a:moveTo>
                    <a:pt x="14" y="0"/>
                  </a:moveTo>
                  <a:lnTo>
                    <a:pt x="118" y="90"/>
                  </a:lnTo>
                  <a:lnTo>
                    <a:pt x="101" y="97"/>
                  </a:lnTo>
                  <a:lnTo>
                    <a:pt x="0" y="21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0" name="Google Shape;2670;p45"/>
            <p:cNvCxnSpPr/>
            <p:nvPr/>
          </p:nvCxnSpPr>
          <p:spPr>
            <a:xfrm flipH="1" rot="10800000">
              <a:off x="1460" y="3076"/>
              <a:ext cx="1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71" name="Google Shape;2671;p45"/>
            <p:cNvCxnSpPr/>
            <p:nvPr/>
          </p:nvCxnSpPr>
          <p:spPr>
            <a:xfrm>
              <a:off x="1477" y="3076"/>
              <a:ext cx="104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72" name="Google Shape;2672;p45"/>
            <p:cNvCxnSpPr/>
            <p:nvPr/>
          </p:nvCxnSpPr>
          <p:spPr>
            <a:xfrm flipH="1">
              <a:off x="1481" y="3166"/>
              <a:ext cx="100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73" name="Google Shape;2673;p45"/>
            <p:cNvCxnSpPr/>
            <p:nvPr/>
          </p:nvCxnSpPr>
          <p:spPr>
            <a:xfrm rot="10800000">
              <a:off x="1460" y="3100"/>
              <a:ext cx="21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674" name="Google Shape;2674;p45"/>
            <p:cNvSpPr txBox="1"/>
            <p:nvPr/>
          </p:nvSpPr>
          <p:spPr>
            <a:xfrm>
              <a:off x="1660" y="3242"/>
              <a:ext cx="4" cy="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45"/>
            <p:cNvSpPr/>
            <p:nvPr/>
          </p:nvSpPr>
          <p:spPr>
            <a:xfrm>
              <a:off x="1660" y="3242"/>
              <a:ext cx="4" cy="1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45"/>
            <p:cNvSpPr/>
            <p:nvPr/>
          </p:nvSpPr>
          <p:spPr>
            <a:xfrm>
              <a:off x="1660" y="3221"/>
              <a:ext cx="21" cy="21"/>
            </a:xfrm>
            <a:custGeom>
              <a:rect b="b" l="l" r="r" t="t"/>
              <a:pathLst>
                <a:path extrusionOk="0" h="21" w="21">
                  <a:moveTo>
                    <a:pt x="4" y="0"/>
                  </a:moveTo>
                  <a:lnTo>
                    <a:pt x="21" y="14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5"/>
            <p:cNvSpPr/>
            <p:nvPr/>
          </p:nvSpPr>
          <p:spPr>
            <a:xfrm>
              <a:off x="1660" y="3221"/>
              <a:ext cx="21" cy="21"/>
            </a:xfrm>
            <a:custGeom>
              <a:rect b="b" l="l" r="r" t="t"/>
              <a:pathLst>
                <a:path extrusionOk="0" h="21" w="21">
                  <a:moveTo>
                    <a:pt x="4" y="0"/>
                  </a:moveTo>
                  <a:lnTo>
                    <a:pt x="21" y="14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8" name="Google Shape;2678;p45"/>
            <p:cNvCxnSpPr/>
            <p:nvPr/>
          </p:nvCxnSpPr>
          <p:spPr>
            <a:xfrm flipH="1" rot="10800000">
              <a:off x="1660" y="3221"/>
              <a:ext cx="4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79" name="Google Shape;2679;p45"/>
            <p:cNvCxnSpPr/>
            <p:nvPr/>
          </p:nvCxnSpPr>
          <p:spPr>
            <a:xfrm>
              <a:off x="1664" y="3221"/>
              <a:ext cx="1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80" name="Google Shape;2680;p45"/>
            <p:cNvCxnSpPr/>
            <p:nvPr/>
          </p:nvCxnSpPr>
          <p:spPr>
            <a:xfrm flipH="1">
              <a:off x="1660" y="3235"/>
              <a:ext cx="2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681" name="Google Shape;2681;p45"/>
            <p:cNvSpPr/>
            <p:nvPr/>
          </p:nvSpPr>
          <p:spPr>
            <a:xfrm>
              <a:off x="1329" y="3138"/>
              <a:ext cx="13" cy="24"/>
            </a:xfrm>
            <a:custGeom>
              <a:rect b="b" l="l" r="r" t="t"/>
              <a:pathLst>
                <a:path extrusionOk="0" h="24" w="13">
                  <a:moveTo>
                    <a:pt x="13" y="17"/>
                  </a:moveTo>
                  <a:lnTo>
                    <a:pt x="3" y="24"/>
                  </a:lnTo>
                  <a:lnTo>
                    <a:pt x="0" y="0"/>
                  </a:lnTo>
                  <a:lnTo>
                    <a:pt x="13" y="1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45"/>
            <p:cNvSpPr/>
            <p:nvPr/>
          </p:nvSpPr>
          <p:spPr>
            <a:xfrm>
              <a:off x="1329" y="3138"/>
              <a:ext cx="13" cy="24"/>
            </a:xfrm>
            <a:custGeom>
              <a:rect b="b" l="l" r="r" t="t"/>
              <a:pathLst>
                <a:path extrusionOk="0" h="24" w="13">
                  <a:moveTo>
                    <a:pt x="13" y="17"/>
                  </a:moveTo>
                  <a:lnTo>
                    <a:pt x="3" y="24"/>
                  </a:lnTo>
                  <a:lnTo>
                    <a:pt x="0" y="0"/>
                  </a:lnTo>
                  <a:lnTo>
                    <a:pt x="13" y="1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45"/>
            <p:cNvSpPr/>
            <p:nvPr/>
          </p:nvSpPr>
          <p:spPr>
            <a:xfrm>
              <a:off x="1325" y="3121"/>
              <a:ext cx="31" cy="34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lnTo>
                    <a:pt x="24" y="10"/>
                  </a:lnTo>
                  <a:lnTo>
                    <a:pt x="31" y="17"/>
                  </a:lnTo>
                  <a:lnTo>
                    <a:pt x="17" y="34"/>
                  </a:lnTo>
                  <a:lnTo>
                    <a:pt x="4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45"/>
            <p:cNvSpPr/>
            <p:nvPr/>
          </p:nvSpPr>
          <p:spPr>
            <a:xfrm>
              <a:off x="1325" y="3121"/>
              <a:ext cx="31" cy="34"/>
            </a:xfrm>
            <a:custGeom>
              <a:rect b="b" l="l" r="r" t="t"/>
              <a:pathLst>
                <a:path extrusionOk="0" h="34" w="31">
                  <a:moveTo>
                    <a:pt x="0" y="0"/>
                  </a:moveTo>
                  <a:lnTo>
                    <a:pt x="24" y="10"/>
                  </a:lnTo>
                  <a:lnTo>
                    <a:pt x="31" y="17"/>
                  </a:lnTo>
                  <a:lnTo>
                    <a:pt x="17" y="34"/>
                  </a:lnTo>
                  <a:lnTo>
                    <a:pt x="4" y="1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45"/>
            <p:cNvSpPr/>
            <p:nvPr/>
          </p:nvSpPr>
          <p:spPr>
            <a:xfrm>
              <a:off x="1349" y="3131"/>
              <a:ext cx="11" cy="7"/>
            </a:xfrm>
            <a:custGeom>
              <a:rect b="b" l="l" r="r" t="t"/>
              <a:pathLst>
                <a:path extrusionOk="0" h="7" w="11">
                  <a:moveTo>
                    <a:pt x="0" y="0"/>
                  </a:moveTo>
                  <a:lnTo>
                    <a:pt x="11" y="4"/>
                  </a:lnTo>
                  <a:lnTo>
                    <a:pt x="7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45"/>
            <p:cNvSpPr/>
            <p:nvPr/>
          </p:nvSpPr>
          <p:spPr>
            <a:xfrm>
              <a:off x="1349" y="3131"/>
              <a:ext cx="11" cy="7"/>
            </a:xfrm>
            <a:custGeom>
              <a:rect b="b" l="l" r="r" t="t"/>
              <a:pathLst>
                <a:path extrusionOk="0" h="7" w="11">
                  <a:moveTo>
                    <a:pt x="0" y="0"/>
                  </a:moveTo>
                  <a:lnTo>
                    <a:pt x="11" y="4"/>
                  </a:lnTo>
                  <a:lnTo>
                    <a:pt x="7" y="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87" name="Google Shape;2687;p45"/>
            <p:cNvCxnSpPr/>
            <p:nvPr/>
          </p:nvCxnSpPr>
          <p:spPr>
            <a:xfrm rot="10800000">
              <a:off x="1325" y="3121"/>
              <a:ext cx="7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88" name="Google Shape;2688;p45"/>
            <p:cNvCxnSpPr/>
            <p:nvPr/>
          </p:nvCxnSpPr>
          <p:spPr>
            <a:xfrm>
              <a:off x="1325" y="3121"/>
              <a:ext cx="35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89" name="Google Shape;2689;p45"/>
            <p:cNvCxnSpPr/>
            <p:nvPr/>
          </p:nvCxnSpPr>
          <p:spPr>
            <a:xfrm flipH="1">
              <a:off x="1332" y="3135"/>
              <a:ext cx="28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690" name="Google Shape;2690;p45"/>
            <p:cNvSpPr/>
            <p:nvPr/>
          </p:nvSpPr>
          <p:spPr>
            <a:xfrm>
              <a:off x="1394" y="3152"/>
              <a:ext cx="35" cy="31"/>
            </a:xfrm>
            <a:custGeom>
              <a:rect b="b" l="l" r="r" t="t"/>
              <a:pathLst>
                <a:path extrusionOk="0" h="31" w="35">
                  <a:moveTo>
                    <a:pt x="35" y="0"/>
                  </a:moveTo>
                  <a:lnTo>
                    <a:pt x="14" y="31"/>
                  </a:lnTo>
                  <a:lnTo>
                    <a:pt x="0" y="17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45"/>
            <p:cNvSpPr/>
            <p:nvPr/>
          </p:nvSpPr>
          <p:spPr>
            <a:xfrm>
              <a:off x="1394" y="3152"/>
              <a:ext cx="35" cy="31"/>
            </a:xfrm>
            <a:custGeom>
              <a:rect b="b" l="l" r="r" t="t"/>
              <a:pathLst>
                <a:path extrusionOk="0" h="31" w="35">
                  <a:moveTo>
                    <a:pt x="35" y="0"/>
                  </a:moveTo>
                  <a:lnTo>
                    <a:pt x="14" y="31"/>
                  </a:lnTo>
                  <a:lnTo>
                    <a:pt x="0" y="17"/>
                  </a:lnTo>
                  <a:lnTo>
                    <a:pt x="35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45"/>
            <p:cNvSpPr/>
            <p:nvPr/>
          </p:nvSpPr>
          <p:spPr>
            <a:xfrm>
              <a:off x="1363" y="3093"/>
              <a:ext cx="97" cy="76"/>
            </a:xfrm>
            <a:custGeom>
              <a:rect b="b" l="l" r="r" t="t"/>
              <a:pathLst>
                <a:path extrusionOk="0" h="76" w="97">
                  <a:moveTo>
                    <a:pt x="97" y="0"/>
                  </a:moveTo>
                  <a:lnTo>
                    <a:pt x="97" y="7"/>
                  </a:lnTo>
                  <a:lnTo>
                    <a:pt x="66" y="59"/>
                  </a:lnTo>
                  <a:lnTo>
                    <a:pt x="31" y="76"/>
                  </a:lnTo>
                  <a:lnTo>
                    <a:pt x="0" y="4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45"/>
            <p:cNvSpPr/>
            <p:nvPr/>
          </p:nvSpPr>
          <p:spPr>
            <a:xfrm>
              <a:off x="1363" y="3093"/>
              <a:ext cx="97" cy="76"/>
            </a:xfrm>
            <a:custGeom>
              <a:rect b="b" l="l" r="r" t="t"/>
              <a:pathLst>
                <a:path extrusionOk="0" h="76" w="97">
                  <a:moveTo>
                    <a:pt x="97" y="0"/>
                  </a:moveTo>
                  <a:lnTo>
                    <a:pt x="97" y="7"/>
                  </a:lnTo>
                  <a:lnTo>
                    <a:pt x="66" y="59"/>
                  </a:lnTo>
                  <a:lnTo>
                    <a:pt x="31" y="76"/>
                  </a:lnTo>
                  <a:lnTo>
                    <a:pt x="0" y="49"/>
                  </a:lnTo>
                  <a:lnTo>
                    <a:pt x="97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45"/>
            <p:cNvSpPr/>
            <p:nvPr/>
          </p:nvSpPr>
          <p:spPr>
            <a:xfrm>
              <a:off x="1360" y="3072"/>
              <a:ext cx="100" cy="70"/>
            </a:xfrm>
            <a:custGeom>
              <a:rect b="b" l="l" r="r" t="t"/>
              <a:pathLst>
                <a:path extrusionOk="0" h="70" w="100">
                  <a:moveTo>
                    <a:pt x="100" y="0"/>
                  </a:moveTo>
                  <a:lnTo>
                    <a:pt x="100" y="21"/>
                  </a:lnTo>
                  <a:lnTo>
                    <a:pt x="3" y="70"/>
                  </a:lnTo>
                  <a:lnTo>
                    <a:pt x="0" y="6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45"/>
            <p:cNvSpPr/>
            <p:nvPr/>
          </p:nvSpPr>
          <p:spPr>
            <a:xfrm>
              <a:off x="1360" y="3072"/>
              <a:ext cx="100" cy="70"/>
            </a:xfrm>
            <a:custGeom>
              <a:rect b="b" l="l" r="r" t="t"/>
              <a:pathLst>
                <a:path extrusionOk="0" h="70" w="100">
                  <a:moveTo>
                    <a:pt x="100" y="0"/>
                  </a:moveTo>
                  <a:lnTo>
                    <a:pt x="100" y="21"/>
                  </a:lnTo>
                  <a:lnTo>
                    <a:pt x="3" y="70"/>
                  </a:lnTo>
                  <a:lnTo>
                    <a:pt x="0" y="63"/>
                  </a:lnTo>
                  <a:lnTo>
                    <a:pt x="10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96" name="Google Shape;2696;p45"/>
            <p:cNvCxnSpPr/>
            <p:nvPr/>
          </p:nvCxnSpPr>
          <p:spPr>
            <a:xfrm flipH="1" rot="10800000">
              <a:off x="1360" y="3072"/>
              <a:ext cx="100" cy="6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97" name="Google Shape;2697;p45"/>
            <p:cNvCxnSpPr/>
            <p:nvPr/>
          </p:nvCxnSpPr>
          <p:spPr>
            <a:xfrm>
              <a:off x="1460" y="3072"/>
              <a:ext cx="1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98" name="Google Shape;2698;p45"/>
            <p:cNvCxnSpPr/>
            <p:nvPr/>
          </p:nvCxnSpPr>
          <p:spPr>
            <a:xfrm flipH="1">
              <a:off x="1408" y="3100"/>
              <a:ext cx="52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699" name="Google Shape;2699;p45"/>
            <p:cNvCxnSpPr/>
            <p:nvPr/>
          </p:nvCxnSpPr>
          <p:spPr>
            <a:xfrm rot="10800000">
              <a:off x="1360" y="3135"/>
              <a:ext cx="48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00" name="Google Shape;2700;p45"/>
            <p:cNvSpPr/>
            <p:nvPr/>
          </p:nvSpPr>
          <p:spPr>
            <a:xfrm>
              <a:off x="1180" y="3252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3" y="0"/>
                  </a:lnTo>
                  <a:lnTo>
                    <a:pt x="7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45"/>
            <p:cNvSpPr/>
            <p:nvPr/>
          </p:nvSpPr>
          <p:spPr>
            <a:xfrm>
              <a:off x="1180" y="3252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3" y="0"/>
                  </a:lnTo>
                  <a:lnTo>
                    <a:pt x="7" y="4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02" name="Google Shape;2702;p45"/>
            <p:cNvCxnSpPr/>
            <p:nvPr/>
          </p:nvCxnSpPr>
          <p:spPr>
            <a:xfrm flipH="1">
              <a:off x="1180" y="3256"/>
              <a:ext cx="7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03" name="Google Shape;2703;p45"/>
            <p:cNvCxnSpPr/>
            <p:nvPr/>
          </p:nvCxnSpPr>
          <p:spPr>
            <a:xfrm flipH="1" rot="10800000">
              <a:off x="1180" y="3252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04" name="Google Shape;2704;p45"/>
            <p:cNvCxnSpPr/>
            <p:nvPr/>
          </p:nvCxnSpPr>
          <p:spPr>
            <a:xfrm>
              <a:off x="1183" y="3252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05" name="Google Shape;2705;p45"/>
            <p:cNvSpPr/>
            <p:nvPr/>
          </p:nvSpPr>
          <p:spPr>
            <a:xfrm>
              <a:off x="1180" y="3256"/>
              <a:ext cx="76" cy="117"/>
            </a:xfrm>
            <a:custGeom>
              <a:rect b="b" l="l" r="r" t="t"/>
              <a:pathLst>
                <a:path extrusionOk="0" h="117" w="76">
                  <a:moveTo>
                    <a:pt x="76" y="117"/>
                  </a:moveTo>
                  <a:lnTo>
                    <a:pt x="28" y="107"/>
                  </a:lnTo>
                  <a:lnTo>
                    <a:pt x="0" y="3"/>
                  </a:lnTo>
                  <a:lnTo>
                    <a:pt x="7" y="0"/>
                  </a:lnTo>
                  <a:lnTo>
                    <a:pt x="76" y="103"/>
                  </a:lnTo>
                  <a:lnTo>
                    <a:pt x="76" y="11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45"/>
            <p:cNvSpPr/>
            <p:nvPr/>
          </p:nvSpPr>
          <p:spPr>
            <a:xfrm>
              <a:off x="1180" y="3256"/>
              <a:ext cx="76" cy="117"/>
            </a:xfrm>
            <a:custGeom>
              <a:rect b="b" l="l" r="r" t="t"/>
              <a:pathLst>
                <a:path extrusionOk="0" h="117" w="76">
                  <a:moveTo>
                    <a:pt x="76" y="117"/>
                  </a:moveTo>
                  <a:lnTo>
                    <a:pt x="28" y="107"/>
                  </a:lnTo>
                  <a:lnTo>
                    <a:pt x="0" y="3"/>
                  </a:lnTo>
                  <a:lnTo>
                    <a:pt x="7" y="0"/>
                  </a:lnTo>
                  <a:lnTo>
                    <a:pt x="76" y="103"/>
                  </a:lnTo>
                  <a:lnTo>
                    <a:pt x="76" y="11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45"/>
            <p:cNvSpPr/>
            <p:nvPr/>
          </p:nvSpPr>
          <p:spPr>
            <a:xfrm>
              <a:off x="1256" y="3359"/>
              <a:ext cx="14" cy="21"/>
            </a:xfrm>
            <a:custGeom>
              <a:rect b="b" l="l" r="r" t="t"/>
              <a:pathLst>
                <a:path extrusionOk="0" h="21" w="14">
                  <a:moveTo>
                    <a:pt x="14" y="21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4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45"/>
            <p:cNvSpPr/>
            <p:nvPr/>
          </p:nvSpPr>
          <p:spPr>
            <a:xfrm>
              <a:off x="1256" y="3359"/>
              <a:ext cx="14" cy="21"/>
            </a:xfrm>
            <a:custGeom>
              <a:rect b="b" l="l" r="r" t="t"/>
              <a:pathLst>
                <a:path extrusionOk="0" h="21" w="14">
                  <a:moveTo>
                    <a:pt x="14" y="21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14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09" name="Google Shape;2709;p45"/>
            <p:cNvCxnSpPr/>
            <p:nvPr/>
          </p:nvCxnSpPr>
          <p:spPr>
            <a:xfrm>
              <a:off x="1187" y="3256"/>
              <a:ext cx="83" cy="1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10" name="Google Shape;2710;p45"/>
            <p:cNvCxnSpPr/>
            <p:nvPr/>
          </p:nvCxnSpPr>
          <p:spPr>
            <a:xfrm rot="10800000">
              <a:off x="1208" y="3363"/>
              <a:ext cx="62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11" name="Google Shape;2711;p45"/>
            <p:cNvCxnSpPr/>
            <p:nvPr/>
          </p:nvCxnSpPr>
          <p:spPr>
            <a:xfrm rot="10800000">
              <a:off x="1180" y="3259"/>
              <a:ext cx="28" cy="10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12" name="Google Shape;2712;p45"/>
            <p:cNvCxnSpPr/>
            <p:nvPr/>
          </p:nvCxnSpPr>
          <p:spPr>
            <a:xfrm flipH="1" rot="10800000">
              <a:off x="1180" y="3256"/>
              <a:ext cx="7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13" name="Google Shape;2713;p45"/>
            <p:cNvSpPr/>
            <p:nvPr/>
          </p:nvSpPr>
          <p:spPr>
            <a:xfrm>
              <a:off x="1118" y="3152"/>
              <a:ext cx="65" cy="100"/>
            </a:xfrm>
            <a:custGeom>
              <a:rect b="b" l="l" r="r" t="t"/>
              <a:pathLst>
                <a:path extrusionOk="0" h="100" w="65">
                  <a:moveTo>
                    <a:pt x="0" y="48"/>
                  </a:moveTo>
                  <a:lnTo>
                    <a:pt x="65" y="100"/>
                  </a:lnTo>
                  <a:lnTo>
                    <a:pt x="62" y="73"/>
                  </a:lnTo>
                  <a:lnTo>
                    <a:pt x="41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45"/>
            <p:cNvSpPr/>
            <p:nvPr/>
          </p:nvSpPr>
          <p:spPr>
            <a:xfrm>
              <a:off x="1118" y="3152"/>
              <a:ext cx="65" cy="100"/>
            </a:xfrm>
            <a:custGeom>
              <a:rect b="b" l="l" r="r" t="t"/>
              <a:pathLst>
                <a:path extrusionOk="0" h="100" w="65">
                  <a:moveTo>
                    <a:pt x="0" y="48"/>
                  </a:moveTo>
                  <a:lnTo>
                    <a:pt x="65" y="100"/>
                  </a:lnTo>
                  <a:lnTo>
                    <a:pt x="62" y="73"/>
                  </a:lnTo>
                  <a:lnTo>
                    <a:pt x="41" y="0"/>
                  </a:lnTo>
                  <a:lnTo>
                    <a:pt x="0" y="4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15" name="Google Shape;2715;p45"/>
            <p:cNvCxnSpPr/>
            <p:nvPr/>
          </p:nvCxnSpPr>
          <p:spPr>
            <a:xfrm flipH="1">
              <a:off x="1118" y="3152"/>
              <a:ext cx="41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16" name="Google Shape;2716;p45"/>
            <p:cNvCxnSpPr/>
            <p:nvPr/>
          </p:nvCxnSpPr>
          <p:spPr>
            <a:xfrm>
              <a:off x="1118" y="3200"/>
              <a:ext cx="65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17" name="Google Shape;2717;p45"/>
            <p:cNvCxnSpPr/>
            <p:nvPr/>
          </p:nvCxnSpPr>
          <p:spPr>
            <a:xfrm rot="10800000">
              <a:off x="1180" y="3225"/>
              <a:ext cx="3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18" name="Google Shape;2718;p45"/>
            <p:cNvCxnSpPr/>
            <p:nvPr/>
          </p:nvCxnSpPr>
          <p:spPr>
            <a:xfrm rot="10800000">
              <a:off x="1159" y="3152"/>
              <a:ext cx="21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19" name="Google Shape;2719;p45"/>
            <p:cNvSpPr txBox="1"/>
            <p:nvPr/>
          </p:nvSpPr>
          <p:spPr>
            <a:xfrm>
              <a:off x="1211" y="3128"/>
              <a:ext cx="4" cy="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45"/>
            <p:cNvSpPr/>
            <p:nvPr/>
          </p:nvSpPr>
          <p:spPr>
            <a:xfrm>
              <a:off x="1211" y="3128"/>
              <a:ext cx="4" cy="1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21" name="Google Shape;2721;p45"/>
            <p:cNvCxnSpPr/>
            <p:nvPr/>
          </p:nvCxnSpPr>
          <p:spPr>
            <a:xfrm flipH="1">
              <a:off x="1211" y="3128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22" name="Google Shape;2722;p45"/>
            <p:cNvCxnSpPr/>
            <p:nvPr/>
          </p:nvCxnSpPr>
          <p:spPr>
            <a:xfrm>
              <a:off x="1211" y="3128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23" name="Google Shape;2723;p45"/>
            <p:cNvCxnSpPr/>
            <p:nvPr/>
          </p:nvCxnSpPr>
          <p:spPr>
            <a:xfrm>
              <a:off x="1215" y="3128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24" name="Google Shape;2724;p45"/>
            <p:cNvSpPr txBox="1"/>
            <p:nvPr/>
          </p:nvSpPr>
          <p:spPr>
            <a:xfrm>
              <a:off x="1215" y="3128"/>
              <a:ext cx="3" cy="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45"/>
            <p:cNvSpPr/>
            <p:nvPr/>
          </p:nvSpPr>
          <p:spPr>
            <a:xfrm>
              <a:off x="1215" y="3128"/>
              <a:ext cx="3" cy="1"/>
            </a:xfrm>
            <a:custGeom>
              <a:rect b="b" l="l" r="r" t="t"/>
              <a:pathLst>
                <a:path extrusionOk="0" h="1"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26" name="Google Shape;2726;p45"/>
            <p:cNvCxnSpPr/>
            <p:nvPr/>
          </p:nvCxnSpPr>
          <p:spPr>
            <a:xfrm>
              <a:off x="1215" y="3128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27" name="Google Shape;2727;p45"/>
            <p:cNvCxnSpPr/>
            <p:nvPr/>
          </p:nvCxnSpPr>
          <p:spPr>
            <a:xfrm flipH="1">
              <a:off x="1215" y="3128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28" name="Google Shape;2728;p45"/>
            <p:cNvCxnSpPr/>
            <p:nvPr/>
          </p:nvCxnSpPr>
          <p:spPr>
            <a:xfrm>
              <a:off x="1215" y="3128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29" name="Google Shape;2729;p45"/>
            <p:cNvSpPr/>
            <p:nvPr/>
          </p:nvSpPr>
          <p:spPr>
            <a:xfrm>
              <a:off x="1159" y="3152"/>
              <a:ext cx="21" cy="73"/>
            </a:xfrm>
            <a:custGeom>
              <a:rect b="b" l="l" r="r" t="t"/>
              <a:pathLst>
                <a:path extrusionOk="0" h="73" w="21">
                  <a:moveTo>
                    <a:pt x="0" y="0"/>
                  </a:moveTo>
                  <a:lnTo>
                    <a:pt x="14" y="0"/>
                  </a:lnTo>
                  <a:lnTo>
                    <a:pt x="21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45"/>
            <p:cNvSpPr/>
            <p:nvPr/>
          </p:nvSpPr>
          <p:spPr>
            <a:xfrm>
              <a:off x="1159" y="3152"/>
              <a:ext cx="21" cy="73"/>
            </a:xfrm>
            <a:custGeom>
              <a:rect b="b" l="l" r="r" t="t"/>
              <a:pathLst>
                <a:path extrusionOk="0" h="73" w="21">
                  <a:moveTo>
                    <a:pt x="0" y="0"/>
                  </a:moveTo>
                  <a:lnTo>
                    <a:pt x="14" y="0"/>
                  </a:lnTo>
                  <a:lnTo>
                    <a:pt x="21" y="7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31" name="Google Shape;2731;p45"/>
            <p:cNvCxnSpPr/>
            <p:nvPr/>
          </p:nvCxnSpPr>
          <p:spPr>
            <a:xfrm rot="10800000">
              <a:off x="1159" y="3152"/>
              <a:ext cx="21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32" name="Google Shape;2732;p45"/>
            <p:cNvCxnSpPr/>
            <p:nvPr/>
          </p:nvCxnSpPr>
          <p:spPr>
            <a:xfrm>
              <a:off x="1159" y="3152"/>
              <a:ext cx="1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33" name="Google Shape;2733;p45"/>
            <p:cNvCxnSpPr/>
            <p:nvPr/>
          </p:nvCxnSpPr>
          <p:spPr>
            <a:xfrm>
              <a:off x="1173" y="3152"/>
              <a:ext cx="7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34" name="Google Shape;2734;p45"/>
            <p:cNvSpPr/>
            <p:nvPr/>
          </p:nvSpPr>
          <p:spPr>
            <a:xfrm>
              <a:off x="1094" y="3048"/>
              <a:ext cx="117" cy="80"/>
            </a:xfrm>
            <a:custGeom>
              <a:rect b="b" l="l" r="r" t="t"/>
              <a:pathLst>
                <a:path extrusionOk="0" h="80" w="117">
                  <a:moveTo>
                    <a:pt x="0" y="7"/>
                  </a:moveTo>
                  <a:lnTo>
                    <a:pt x="3" y="0"/>
                  </a:lnTo>
                  <a:lnTo>
                    <a:pt x="96" y="56"/>
                  </a:lnTo>
                  <a:lnTo>
                    <a:pt x="117" y="8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45"/>
            <p:cNvSpPr/>
            <p:nvPr/>
          </p:nvSpPr>
          <p:spPr>
            <a:xfrm>
              <a:off x="1094" y="3048"/>
              <a:ext cx="117" cy="80"/>
            </a:xfrm>
            <a:custGeom>
              <a:rect b="b" l="l" r="r" t="t"/>
              <a:pathLst>
                <a:path extrusionOk="0" h="80" w="117">
                  <a:moveTo>
                    <a:pt x="0" y="7"/>
                  </a:moveTo>
                  <a:lnTo>
                    <a:pt x="3" y="0"/>
                  </a:lnTo>
                  <a:lnTo>
                    <a:pt x="96" y="56"/>
                  </a:lnTo>
                  <a:lnTo>
                    <a:pt x="117" y="8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45"/>
            <p:cNvSpPr/>
            <p:nvPr/>
          </p:nvSpPr>
          <p:spPr>
            <a:xfrm>
              <a:off x="1097" y="3028"/>
              <a:ext cx="93" cy="76"/>
            </a:xfrm>
            <a:custGeom>
              <a:rect b="b" l="l" r="r" t="t"/>
              <a:pathLst>
                <a:path extrusionOk="0" h="76" w="93">
                  <a:moveTo>
                    <a:pt x="0" y="20"/>
                  </a:moveTo>
                  <a:lnTo>
                    <a:pt x="7" y="0"/>
                  </a:lnTo>
                  <a:lnTo>
                    <a:pt x="38" y="20"/>
                  </a:lnTo>
                  <a:lnTo>
                    <a:pt x="93" y="7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45"/>
            <p:cNvSpPr/>
            <p:nvPr/>
          </p:nvSpPr>
          <p:spPr>
            <a:xfrm>
              <a:off x="1097" y="3028"/>
              <a:ext cx="93" cy="76"/>
            </a:xfrm>
            <a:custGeom>
              <a:rect b="b" l="l" r="r" t="t"/>
              <a:pathLst>
                <a:path extrusionOk="0" h="76" w="93">
                  <a:moveTo>
                    <a:pt x="0" y="20"/>
                  </a:moveTo>
                  <a:lnTo>
                    <a:pt x="7" y="0"/>
                  </a:lnTo>
                  <a:lnTo>
                    <a:pt x="38" y="20"/>
                  </a:lnTo>
                  <a:lnTo>
                    <a:pt x="93" y="76"/>
                  </a:lnTo>
                  <a:lnTo>
                    <a:pt x="0" y="2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45"/>
            <p:cNvSpPr/>
            <p:nvPr/>
          </p:nvSpPr>
          <p:spPr>
            <a:xfrm>
              <a:off x="1104" y="3017"/>
              <a:ext cx="31" cy="31"/>
            </a:xfrm>
            <a:custGeom>
              <a:rect b="b" l="l" r="r" t="t"/>
              <a:pathLst>
                <a:path extrusionOk="0" h="31" w="31">
                  <a:moveTo>
                    <a:pt x="0" y="11"/>
                  </a:moveTo>
                  <a:lnTo>
                    <a:pt x="7" y="0"/>
                  </a:lnTo>
                  <a:lnTo>
                    <a:pt x="31" y="3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45"/>
            <p:cNvSpPr/>
            <p:nvPr/>
          </p:nvSpPr>
          <p:spPr>
            <a:xfrm>
              <a:off x="1104" y="3017"/>
              <a:ext cx="31" cy="31"/>
            </a:xfrm>
            <a:custGeom>
              <a:rect b="b" l="l" r="r" t="t"/>
              <a:pathLst>
                <a:path extrusionOk="0" h="31" w="31">
                  <a:moveTo>
                    <a:pt x="0" y="11"/>
                  </a:moveTo>
                  <a:lnTo>
                    <a:pt x="7" y="0"/>
                  </a:lnTo>
                  <a:lnTo>
                    <a:pt x="31" y="31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0" name="Google Shape;2740;p45"/>
            <p:cNvCxnSpPr/>
            <p:nvPr/>
          </p:nvCxnSpPr>
          <p:spPr>
            <a:xfrm rot="10800000">
              <a:off x="1094" y="3055"/>
              <a:ext cx="117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41" name="Google Shape;2741;p45"/>
            <p:cNvCxnSpPr/>
            <p:nvPr/>
          </p:nvCxnSpPr>
          <p:spPr>
            <a:xfrm flipH="1" rot="10800000">
              <a:off x="1094" y="3017"/>
              <a:ext cx="17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42" name="Google Shape;2742;p45"/>
            <p:cNvCxnSpPr/>
            <p:nvPr/>
          </p:nvCxnSpPr>
          <p:spPr>
            <a:xfrm>
              <a:off x="1111" y="3017"/>
              <a:ext cx="100" cy="1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43" name="Google Shape;2743;p45"/>
            <p:cNvSpPr/>
            <p:nvPr/>
          </p:nvSpPr>
          <p:spPr>
            <a:xfrm>
              <a:off x="1094" y="3055"/>
              <a:ext cx="117" cy="73"/>
            </a:xfrm>
            <a:custGeom>
              <a:rect b="b" l="l" r="r" t="t"/>
              <a:pathLst>
                <a:path extrusionOk="0" h="73" w="117">
                  <a:moveTo>
                    <a:pt x="58" y="73"/>
                  </a:moveTo>
                  <a:lnTo>
                    <a:pt x="0" y="0"/>
                  </a:lnTo>
                  <a:lnTo>
                    <a:pt x="117" y="73"/>
                  </a:lnTo>
                  <a:lnTo>
                    <a:pt x="58" y="7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5"/>
            <p:cNvSpPr/>
            <p:nvPr/>
          </p:nvSpPr>
          <p:spPr>
            <a:xfrm>
              <a:off x="1094" y="3055"/>
              <a:ext cx="117" cy="73"/>
            </a:xfrm>
            <a:custGeom>
              <a:rect b="b" l="l" r="r" t="t"/>
              <a:pathLst>
                <a:path extrusionOk="0" h="73" w="117">
                  <a:moveTo>
                    <a:pt x="58" y="73"/>
                  </a:moveTo>
                  <a:lnTo>
                    <a:pt x="0" y="0"/>
                  </a:lnTo>
                  <a:lnTo>
                    <a:pt x="117" y="73"/>
                  </a:lnTo>
                  <a:lnTo>
                    <a:pt x="58" y="7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45" name="Google Shape;2745;p45"/>
            <p:cNvCxnSpPr/>
            <p:nvPr/>
          </p:nvCxnSpPr>
          <p:spPr>
            <a:xfrm flipH="1">
              <a:off x="1152" y="3128"/>
              <a:ext cx="59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46" name="Google Shape;2746;p45"/>
            <p:cNvCxnSpPr/>
            <p:nvPr/>
          </p:nvCxnSpPr>
          <p:spPr>
            <a:xfrm rot="10800000">
              <a:off x="1094" y="3055"/>
              <a:ext cx="58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47" name="Google Shape;2747;p45"/>
            <p:cNvCxnSpPr/>
            <p:nvPr/>
          </p:nvCxnSpPr>
          <p:spPr>
            <a:xfrm>
              <a:off x="1094" y="3055"/>
              <a:ext cx="117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48" name="Google Shape;2748;p45"/>
            <p:cNvSpPr/>
            <p:nvPr/>
          </p:nvSpPr>
          <p:spPr>
            <a:xfrm>
              <a:off x="1681" y="3235"/>
              <a:ext cx="31" cy="73"/>
            </a:xfrm>
            <a:custGeom>
              <a:rect b="b" l="l" r="r" t="t"/>
              <a:pathLst>
                <a:path extrusionOk="0" h="73" w="31">
                  <a:moveTo>
                    <a:pt x="17" y="24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31" y="73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45"/>
            <p:cNvSpPr/>
            <p:nvPr/>
          </p:nvSpPr>
          <p:spPr>
            <a:xfrm>
              <a:off x="1681" y="3235"/>
              <a:ext cx="31" cy="73"/>
            </a:xfrm>
            <a:custGeom>
              <a:rect b="b" l="l" r="r" t="t"/>
              <a:pathLst>
                <a:path extrusionOk="0" h="73" w="31">
                  <a:moveTo>
                    <a:pt x="17" y="24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31" y="73"/>
                  </a:lnTo>
                  <a:lnTo>
                    <a:pt x="17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45"/>
            <p:cNvSpPr/>
            <p:nvPr/>
          </p:nvSpPr>
          <p:spPr>
            <a:xfrm>
              <a:off x="1698" y="3259"/>
              <a:ext cx="45" cy="97"/>
            </a:xfrm>
            <a:custGeom>
              <a:rect b="b" l="l" r="r" t="t"/>
              <a:pathLst>
                <a:path extrusionOk="0" h="97" w="45">
                  <a:moveTo>
                    <a:pt x="28" y="35"/>
                  </a:moveTo>
                  <a:lnTo>
                    <a:pt x="0" y="0"/>
                  </a:lnTo>
                  <a:lnTo>
                    <a:pt x="14" y="49"/>
                  </a:lnTo>
                  <a:lnTo>
                    <a:pt x="45" y="97"/>
                  </a:lnTo>
                  <a:lnTo>
                    <a:pt x="28" y="35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45"/>
            <p:cNvSpPr/>
            <p:nvPr/>
          </p:nvSpPr>
          <p:spPr>
            <a:xfrm>
              <a:off x="1698" y="3259"/>
              <a:ext cx="45" cy="97"/>
            </a:xfrm>
            <a:custGeom>
              <a:rect b="b" l="l" r="r" t="t"/>
              <a:pathLst>
                <a:path extrusionOk="0" h="97" w="45">
                  <a:moveTo>
                    <a:pt x="28" y="35"/>
                  </a:moveTo>
                  <a:lnTo>
                    <a:pt x="0" y="0"/>
                  </a:lnTo>
                  <a:lnTo>
                    <a:pt x="14" y="49"/>
                  </a:lnTo>
                  <a:lnTo>
                    <a:pt x="45" y="97"/>
                  </a:lnTo>
                  <a:lnTo>
                    <a:pt x="28" y="35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45"/>
            <p:cNvSpPr/>
            <p:nvPr/>
          </p:nvSpPr>
          <p:spPr>
            <a:xfrm>
              <a:off x="1726" y="3294"/>
              <a:ext cx="31" cy="86"/>
            </a:xfrm>
            <a:custGeom>
              <a:rect b="b" l="l" r="r" t="t"/>
              <a:pathLst>
                <a:path extrusionOk="0" h="86" w="31">
                  <a:moveTo>
                    <a:pt x="24" y="34"/>
                  </a:moveTo>
                  <a:lnTo>
                    <a:pt x="0" y="0"/>
                  </a:lnTo>
                  <a:lnTo>
                    <a:pt x="17" y="62"/>
                  </a:lnTo>
                  <a:lnTo>
                    <a:pt x="31" y="86"/>
                  </a:lnTo>
                  <a:lnTo>
                    <a:pt x="31" y="58"/>
                  </a:lnTo>
                  <a:lnTo>
                    <a:pt x="24" y="3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45"/>
            <p:cNvSpPr/>
            <p:nvPr/>
          </p:nvSpPr>
          <p:spPr>
            <a:xfrm>
              <a:off x="1726" y="3294"/>
              <a:ext cx="31" cy="86"/>
            </a:xfrm>
            <a:custGeom>
              <a:rect b="b" l="l" r="r" t="t"/>
              <a:pathLst>
                <a:path extrusionOk="0" h="86" w="31">
                  <a:moveTo>
                    <a:pt x="24" y="34"/>
                  </a:moveTo>
                  <a:lnTo>
                    <a:pt x="0" y="0"/>
                  </a:lnTo>
                  <a:lnTo>
                    <a:pt x="17" y="62"/>
                  </a:lnTo>
                  <a:lnTo>
                    <a:pt x="31" y="86"/>
                  </a:lnTo>
                  <a:lnTo>
                    <a:pt x="31" y="58"/>
                  </a:lnTo>
                  <a:lnTo>
                    <a:pt x="24" y="3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45"/>
            <p:cNvSpPr/>
            <p:nvPr/>
          </p:nvSpPr>
          <p:spPr>
            <a:xfrm>
              <a:off x="1750" y="3328"/>
              <a:ext cx="7" cy="24"/>
            </a:xfrm>
            <a:custGeom>
              <a:rect b="b" l="l" r="r" t="t"/>
              <a:pathLst>
                <a:path extrusionOk="0" h="24" w="7">
                  <a:moveTo>
                    <a:pt x="7" y="11"/>
                  </a:moveTo>
                  <a:lnTo>
                    <a:pt x="0" y="0"/>
                  </a:lnTo>
                  <a:lnTo>
                    <a:pt x="7" y="24"/>
                  </a:lnTo>
                  <a:lnTo>
                    <a:pt x="7" y="1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45"/>
            <p:cNvSpPr/>
            <p:nvPr/>
          </p:nvSpPr>
          <p:spPr>
            <a:xfrm>
              <a:off x="1750" y="3328"/>
              <a:ext cx="7" cy="24"/>
            </a:xfrm>
            <a:custGeom>
              <a:rect b="b" l="l" r="r" t="t"/>
              <a:pathLst>
                <a:path extrusionOk="0" h="24" w="7">
                  <a:moveTo>
                    <a:pt x="7" y="11"/>
                  </a:moveTo>
                  <a:lnTo>
                    <a:pt x="0" y="0"/>
                  </a:lnTo>
                  <a:lnTo>
                    <a:pt x="7" y="24"/>
                  </a:lnTo>
                  <a:lnTo>
                    <a:pt x="7" y="1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6" name="Google Shape;2756;p45"/>
            <p:cNvCxnSpPr/>
            <p:nvPr/>
          </p:nvCxnSpPr>
          <p:spPr>
            <a:xfrm flipH="1" rot="10800000">
              <a:off x="1757" y="3339"/>
              <a:ext cx="1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57" name="Google Shape;2757;p45"/>
            <p:cNvCxnSpPr/>
            <p:nvPr/>
          </p:nvCxnSpPr>
          <p:spPr>
            <a:xfrm rot="10800000">
              <a:off x="1681" y="3235"/>
              <a:ext cx="76" cy="10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58" name="Google Shape;2758;p45"/>
            <p:cNvCxnSpPr/>
            <p:nvPr/>
          </p:nvCxnSpPr>
          <p:spPr>
            <a:xfrm>
              <a:off x="1681" y="3235"/>
              <a:ext cx="1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59" name="Google Shape;2759;p45"/>
            <p:cNvCxnSpPr/>
            <p:nvPr/>
          </p:nvCxnSpPr>
          <p:spPr>
            <a:xfrm>
              <a:off x="1681" y="3256"/>
              <a:ext cx="76" cy="1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60" name="Google Shape;2760;p45"/>
            <p:cNvSpPr/>
            <p:nvPr/>
          </p:nvSpPr>
          <p:spPr>
            <a:xfrm>
              <a:off x="1297" y="3356"/>
              <a:ext cx="42" cy="14"/>
            </a:xfrm>
            <a:custGeom>
              <a:rect b="b" l="l" r="r" t="t"/>
              <a:pathLst>
                <a:path extrusionOk="0" h="14" w="42">
                  <a:moveTo>
                    <a:pt x="39" y="3"/>
                  </a:moveTo>
                  <a:lnTo>
                    <a:pt x="42" y="0"/>
                  </a:lnTo>
                  <a:lnTo>
                    <a:pt x="0" y="14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45"/>
            <p:cNvSpPr/>
            <p:nvPr/>
          </p:nvSpPr>
          <p:spPr>
            <a:xfrm>
              <a:off x="1297" y="3356"/>
              <a:ext cx="42" cy="14"/>
            </a:xfrm>
            <a:custGeom>
              <a:rect b="b" l="l" r="r" t="t"/>
              <a:pathLst>
                <a:path extrusionOk="0" h="14" w="42">
                  <a:moveTo>
                    <a:pt x="39" y="3"/>
                  </a:moveTo>
                  <a:lnTo>
                    <a:pt x="42" y="0"/>
                  </a:lnTo>
                  <a:lnTo>
                    <a:pt x="0" y="14"/>
                  </a:lnTo>
                  <a:lnTo>
                    <a:pt x="39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45"/>
            <p:cNvSpPr/>
            <p:nvPr/>
          </p:nvSpPr>
          <p:spPr>
            <a:xfrm>
              <a:off x="1270" y="3359"/>
              <a:ext cx="66" cy="31"/>
            </a:xfrm>
            <a:custGeom>
              <a:rect b="b" l="l" r="r" t="t"/>
              <a:pathLst>
                <a:path extrusionOk="0" h="31" w="66">
                  <a:moveTo>
                    <a:pt x="0" y="21"/>
                  </a:moveTo>
                  <a:lnTo>
                    <a:pt x="10" y="31"/>
                  </a:lnTo>
                  <a:lnTo>
                    <a:pt x="48" y="21"/>
                  </a:lnTo>
                  <a:lnTo>
                    <a:pt x="66" y="0"/>
                  </a:lnTo>
                  <a:lnTo>
                    <a:pt x="27" y="1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45"/>
            <p:cNvSpPr/>
            <p:nvPr/>
          </p:nvSpPr>
          <p:spPr>
            <a:xfrm>
              <a:off x="1270" y="3359"/>
              <a:ext cx="66" cy="31"/>
            </a:xfrm>
            <a:custGeom>
              <a:rect b="b" l="l" r="r" t="t"/>
              <a:pathLst>
                <a:path extrusionOk="0" h="31" w="66">
                  <a:moveTo>
                    <a:pt x="0" y="21"/>
                  </a:moveTo>
                  <a:lnTo>
                    <a:pt x="10" y="31"/>
                  </a:lnTo>
                  <a:lnTo>
                    <a:pt x="48" y="21"/>
                  </a:lnTo>
                  <a:lnTo>
                    <a:pt x="66" y="0"/>
                  </a:lnTo>
                  <a:lnTo>
                    <a:pt x="27" y="11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45"/>
            <p:cNvSpPr/>
            <p:nvPr/>
          </p:nvSpPr>
          <p:spPr>
            <a:xfrm>
              <a:off x="1280" y="3380"/>
              <a:ext cx="38" cy="24"/>
            </a:xfrm>
            <a:custGeom>
              <a:rect b="b" l="l" r="r" t="t"/>
              <a:pathLst>
                <a:path extrusionOk="0" h="24" w="38">
                  <a:moveTo>
                    <a:pt x="0" y="10"/>
                  </a:moveTo>
                  <a:lnTo>
                    <a:pt x="14" y="24"/>
                  </a:lnTo>
                  <a:lnTo>
                    <a:pt x="17" y="24"/>
                  </a:lnTo>
                  <a:lnTo>
                    <a:pt x="3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45"/>
            <p:cNvSpPr/>
            <p:nvPr/>
          </p:nvSpPr>
          <p:spPr>
            <a:xfrm>
              <a:off x="1280" y="3380"/>
              <a:ext cx="38" cy="24"/>
            </a:xfrm>
            <a:custGeom>
              <a:rect b="b" l="l" r="r" t="t"/>
              <a:pathLst>
                <a:path extrusionOk="0" h="24" w="38">
                  <a:moveTo>
                    <a:pt x="0" y="10"/>
                  </a:moveTo>
                  <a:lnTo>
                    <a:pt x="14" y="24"/>
                  </a:lnTo>
                  <a:lnTo>
                    <a:pt x="17" y="24"/>
                  </a:lnTo>
                  <a:lnTo>
                    <a:pt x="38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45"/>
            <p:cNvSpPr/>
            <p:nvPr/>
          </p:nvSpPr>
          <p:spPr>
            <a:xfrm>
              <a:off x="1294" y="3404"/>
              <a:ext cx="3" cy="1"/>
            </a:xfrm>
            <a:custGeom>
              <a:rect b="b" l="l" r="r" t="t"/>
              <a:pathLst>
                <a:path extrusionOk="0" h="1"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45"/>
            <p:cNvSpPr/>
            <p:nvPr/>
          </p:nvSpPr>
          <p:spPr>
            <a:xfrm>
              <a:off x="1294" y="3404"/>
              <a:ext cx="3" cy="1"/>
            </a:xfrm>
            <a:custGeom>
              <a:rect b="b" l="l" r="r" t="t"/>
              <a:pathLst>
                <a:path extrusionOk="0" h="1"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8" name="Google Shape;2768;p45"/>
            <p:cNvCxnSpPr/>
            <p:nvPr/>
          </p:nvCxnSpPr>
          <p:spPr>
            <a:xfrm flipH="1">
              <a:off x="1270" y="3356"/>
              <a:ext cx="69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69" name="Google Shape;2769;p45"/>
            <p:cNvCxnSpPr/>
            <p:nvPr/>
          </p:nvCxnSpPr>
          <p:spPr>
            <a:xfrm>
              <a:off x="1270" y="3380"/>
              <a:ext cx="24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70" name="Google Shape;2770;p45"/>
            <p:cNvCxnSpPr/>
            <p:nvPr/>
          </p:nvCxnSpPr>
          <p:spPr>
            <a:xfrm flipH="1" rot="10800000">
              <a:off x="1294" y="3356"/>
              <a:ext cx="45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71" name="Google Shape;2771;p45"/>
            <p:cNvSpPr/>
            <p:nvPr/>
          </p:nvSpPr>
          <p:spPr>
            <a:xfrm>
              <a:off x="1339" y="3349"/>
              <a:ext cx="55" cy="7"/>
            </a:xfrm>
            <a:custGeom>
              <a:rect b="b" l="l" r="r" t="t"/>
              <a:pathLst>
                <a:path extrusionOk="0" h="7" w="55">
                  <a:moveTo>
                    <a:pt x="3" y="7"/>
                  </a:moveTo>
                  <a:lnTo>
                    <a:pt x="0" y="7"/>
                  </a:lnTo>
                  <a:lnTo>
                    <a:pt x="55" y="0"/>
                  </a:lnTo>
                  <a:lnTo>
                    <a:pt x="52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45"/>
            <p:cNvSpPr/>
            <p:nvPr/>
          </p:nvSpPr>
          <p:spPr>
            <a:xfrm>
              <a:off x="1339" y="3349"/>
              <a:ext cx="55" cy="7"/>
            </a:xfrm>
            <a:custGeom>
              <a:rect b="b" l="l" r="r" t="t"/>
              <a:pathLst>
                <a:path extrusionOk="0" h="7" w="55">
                  <a:moveTo>
                    <a:pt x="3" y="7"/>
                  </a:moveTo>
                  <a:lnTo>
                    <a:pt x="0" y="7"/>
                  </a:lnTo>
                  <a:lnTo>
                    <a:pt x="55" y="0"/>
                  </a:lnTo>
                  <a:lnTo>
                    <a:pt x="52" y="7"/>
                  </a:lnTo>
                  <a:lnTo>
                    <a:pt x="3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45"/>
            <p:cNvSpPr/>
            <p:nvPr/>
          </p:nvSpPr>
          <p:spPr>
            <a:xfrm>
              <a:off x="1342" y="3356"/>
              <a:ext cx="49" cy="21"/>
            </a:xfrm>
            <a:custGeom>
              <a:rect b="b" l="l" r="r" t="t"/>
              <a:pathLst>
                <a:path extrusionOk="0" h="21" w="49">
                  <a:moveTo>
                    <a:pt x="7" y="21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35" y="21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45"/>
            <p:cNvSpPr/>
            <p:nvPr/>
          </p:nvSpPr>
          <p:spPr>
            <a:xfrm>
              <a:off x="1342" y="3356"/>
              <a:ext cx="49" cy="21"/>
            </a:xfrm>
            <a:custGeom>
              <a:rect b="b" l="l" r="r" t="t"/>
              <a:pathLst>
                <a:path extrusionOk="0" h="21" w="49">
                  <a:moveTo>
                    <a:pt x="7" y="21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35" y="21"/>
                  </a:lnTo>
                  <a:lnTo>
                    <a:pt x="7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45"/>
            <p:cNvSpPr/>
            <p:nvPr/>
          </p:nvSpPr>
          <p:spPr>
            <a:xfrm>
              <a:off x="1349" y="3377"/>
              <a:ext cx="28" cy="20"/>
            </a:xfrm>
            <a:custGeom>
              <a:rect b="b" l="l" r="r" t="t"/>
              <a:pathLst>
                <a:path extrusionOk="0" h="20" w="28">
                  <a:moveTo>
                    <a:pt x="7" y="20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20"/>
                  </a:lnTo>
                  <a:lnTo>
                    <a:pt x="7" y="2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45"/>
            <p:cNvSpPr/>
            <p:nvPr/>
          </p:nvSpPr>
          <p:spPr>
            <a:xfrm>
              <a:off x="1349" y="3377"/>
              <a:ext cx="28" cy="20"/>
            </a:xfrm>
            <a:custGeom>
              <a:rect b="b" l="l" r="r" t="t"/>
              <a:pathLst>
                <a:path extrusionOk="0" h="20" w="28">
                  <a:moveTo>
                    <a:pt x="7" y="20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20"/>
                  </a:lnTo>
                  <a:lnTo>
                    <a:pt x="7" y="2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45"/>
            <p:cNvSpPr/>
            <p:nvPr/>
          </p:nvSpPr>
          <p:spPr>
            <a:xfrm>
              <a:off x="1356" y="3397"/>
              <a:ext cx="7" cy="7"/>
            </a:xfrm>
            <a:custGeom>
              <a:rect b="b" l="l" r="r" t="t"/>
              <a:pathLst>
                <a:path extrusionOk="0" h="7" w="7">
                  <a:moveTo>
                    <a:pt x="4" y="7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45"/>
            <p:cNvSpPr/>
            <p:nvPr/>
          </p:nvSpPr>
          <p:spPr>
            <a:xfrm>
              <a:off x="1356" y="3397"/>
              <a:ext cx="7" cy="7"/>
            </a:xfrm>
            <a:custGeom>
              <a:rect b="b" l="l" r="r" t="t"/>
              <a:pathLst>
                <a:path extrusionOk="0" h="7" w="7">
                  <a:moveTo>
                    <a:pt x="4" y="7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4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79" name="Google Shape;2779;p45"/>
            <p:cNvCxnSpPr/>
            <p:nvPr/>
          </p:nvCxnSpPr>
          <p:spPr>
            <a:xfrm flipH="1">
              <a:off x="1360" y="3349"/>
              <a:ext cx="34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80" name="Google Shape;2780;p45"/>
            <p:cNvCxnSpPr/>
            <p:nvPr/>
          </p:nvCxnSpPr>
          <p:spPr>
            <a:xfrm rot="10800000">
              <a:off x="1339" y="3356"/>
              <a:ext cx="21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81" name="Google Shape;2781;p45"/>
            <p:cNvCxnSpPr/>
            <p:nvPr/>
          </p:nvCxnSpPr>
          <p:spPr>
            <a:xfrm flipH="1" rot="10800000">
              <a:off x="1339" y="3349"/>
              <a:ext cx="55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82" name="Google Shape;2782;p45"/>
            <p:cNvSpPr/>
            <p:nvPr/>
          </p:nvSpPr>
          <p:spPr>
            <a:xfrm>
              <a:off x="1550" y="3273"/>
              <a:ext cx="90" cy="59"/>
            </a:xfrm>
            <a:custGeom>
              <a:rect b="b" l="l" r="r" t="t"/>
              <a:pathLst>
                <a:path extrusionOk="0" h="59" w="90">
                  <a:moveTo>
                    <a:pt x="72" y="14"/>
                  </a:moveTo>
                  <a:lnTo>
                    <a:pt x="90" y="0"/>
                  </a:lnTo>
                  <a:lnTo>
                    <a:pt x="0" y="45"/>
                  </a:lnTo>
                  <a:lnTo>
                    <a:pt x="3" y="59"/>
                  </a:lnTo>
                  <a:lnTo>
                    <a:pt x="72" y="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45"/>
            <p:cNvSpPr/>
            <p:nvPr/>
          </p:nvSpPr>
          <p:spPr>
            <a:xfrm>
              <a:off x="1550" y="3273"/>
              <a:ext cx="90" cy="59"/>
            </a:xfrm>
            <a:custGeom>
              <a:rect b="b" l="l" r="r" t="t"/>
              <a:pathLst>
                <a:path extrusionOk="0" h="59" w="90">
                  <a:moveTo>
                    <a:pt x="72" y="14"/>
                  </a:moveTo>
                  <a:lnTo>
                    <a:pt x="90" y="0"/>
                  </a:lnTo>
                  <a:lnTo>
                    <a:pt x="0" y="45"/>
                  </a:lnTo>
                  <a:lnTo>
                    <a:pt x="3" y="59"/>
                  </a:lnTo>
                  <a:lnTo>
                    <a:pt x="72" y="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45"/>
            <p:cNvSpPr/>
            <p:nvPr/>
          </p:nvSpPr>
          <p:spPr>
            <a:xfrm>
              <a:off x="1553" y="3287"/>
              <a:ext cx="69" cy="55"/>
            </a:xfrm>
            <a:custGeom>
              <a:rect b="b" l="l" r="r" t="t"/>
              <a:pathLst>
                <a:path extrusionOk="0" h="55" w="69">
                  <a:moveTo>
                    <a:pt x="4" y="55"/>
                  </a:moveTo>
                  <a:lnTo>
                    <a:pt x="69" y="0"/>
                  </a:lnTo>
                  <a:lnTo>
                    <a:pt x="0" y="45"/>
                  </a:lnTo>
                  <a:lnTo>
                    <a:pt x="4" y="5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45"/>
            <p:cNvSpPr/>
            <p:nvPr/>
          </p:nvSpPr>
          <p:spPr>
            <a:xfrm>
              <a:off x="1553" y="3287"/>
              <a:ext cx="69" cy="55"/>
            </a:xfrm>
            <a:custGeom>
              <a:rect b="b" l="l" r="r" t="t"/>
              <a:pathLst>
                <a:path extrusionOk="0" h="55" w="69">
                  <a:moveTo>
                    <a:pt x="4" y="55"/>
                  </a:moveTo>
                  <a:lnTo>
                    <a:pt x="69" y="0"/>
                  </a:lnTo>
                  <a:lnTo>
                    <a:pt x="0" y="45"/>
                  </a:lnTo>
                  <a:lnTo>
                    <a:pt x="4" y="5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6" name="Google Shape;2786;p45"/>
            <p:cNvCxnSpPr/>
            <p:nvPr/>
          </p:nvCxnSpPr>
          <p:spPr>
            <a:xfrm>
              <a:off x="1550" y="3318"/>
              <a:ext cx="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87" name="Google Shape;2787;p45"/>
            <p:cNvCxnSpPr/>
            <p:nvPr/>
          </p:nvCxnSpPr>
          <p:spPr>
            <a:xfrm flipH="1" rot="10800000">
              <a:off x="1557" y="3273"/>
              <a:ext cx="83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88" name="Google Shape;2788;p45"/>
            <p:cNvCxnSpPr/>
            <p:nvPr/>
          </p:nvCxnSpPr>
          <p:spPr>
            <a:xfrm flipH="1">
              <a:off x="1550" y="3273"/>
              <a:ext cx="90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89" name="Google Shape;2789;p45"/>
            <p:cNvSpPr/>
            <p:nvPr/>
          </p:nvSpPr>
          <p:spPr>
            <a:xfrm>
              <a:off x="1463" y="3318"/>
              <a:ext cx="90" cy="21"/>
            </a:xfrm>
            <a:custGeom>
              <a:rect b="b" l="l" r="r" t="t"/>
              <a:pathLst>
                <a:path extrusionOk="0" h="21" w="90">
                  <a:moveTo>
                    <a:pt x="90" y="14"/>
                  </a:moveTo>
                  <a:lnTo>
                    <a:pt x="87" y="0"/>
                  </a:lnTo>
                  <a:lnTo>
                    <a:pt x="0" y="21"/>
                  </a:lnTo>
                  <a:lnTo>
                    <a:pt x="52" y="21"/>
                  </a:lnTo>
                  <a:lnTo>
                    <a:pt x="90" y="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45"/>
            <p:cNvSpPr/>
            <p:nvPr/>
          </p:nvSpPr>
          <p:spPr>
            <a:xfrm>
              <a:off x="1463" y="3318"/>
              <a:ext cx="90" cy="21"/>
            </a:xfrm>
            <a:custGeom>
              <a:rect b="b" l="l" r="r" t="t"/>
              <a:pathLst>
                <a:path extrusionOk="0" h="21" w="90">
                  <a:moveTo>
                    <a:pt x="90" y="14"/>
                  </a:moveTo>
                  <a:lnTo>
                    <a:pt x="87" y="0"/>
                  </a:lnTo>
                  <a:lnTo>
                    <a:pt x="0" y="21"/>
                  </a:lnTo>
                  <a:lnTo>
                    <a:pt x="52" y="21"/>
                  </a:lnTo>
                  <a:lnTo>
                    <a:pt x="90" y="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45"/>
            <p:cNvSpPr/>
            <p:nvPr/>
          </p:nvSpPr>
          <p:spPr>
            <a:xfrm>
              <a:off x="1515" y="3332"/>
              <a:ext cx="42" cy="10"/>
            </a:xfrm>
            <a:custGeom>
              <a:rect b="b" l="l" r="r" t="t"/>
              <a:pathLst>
                <a:path extrusionOk="0" h="10" w="42">
                  <a:moveTo>
                    <a:pt x="42" y="10"/>
                  </a:moveTo>
                  <a:lnTo>
                    <a:pt x="38" y="0"/>
                  </a:lnTo>
                  <a:lnTo>
                    <a:pt x="0" y="7"/>
                  </a:lnTo>
                  <a:lnTo>
                    <a:pt x="42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45"/>
            <p:cNvSpPr/>
            <p:nvPr/>
          </p:nvSpPr>
          <p:spPr>
            <a:xfrm>
              <a:off x="1515" y="3332"/>
              <a:ext cx="42" cy="10"/>
            </a:xfrm>
            <a:custGeom>
              <a:rect b="b" l="l" r="r" t="t"/>
              <a:pathLst>
                <a:path extrusionOk="0" h="10" w="42">
                  <a:moveTo>
                    <a:pt x="42" y="10"/>
                  </a:moveTo>
                  <a:lnTo>
                    <a:pt x="38" y="0"/>
                  </a:lnTo>
                  <a:lnTo>
                    <a:pt x="0" y="7"/>
                  </a:lnTo>
                  <a:lnTo>
                    <a:pt x="42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3" name="Google Shape;2793;p45"/>
          <p:cNvGrpSpPr/>
          <p:nvPr/>
        </p:nvGrpSpPr>
        <p:grpSpPr>
          <a:xfrm>
            <a:off x="1846262" y="4921250"/>
            <a:ext cx="823912" cy="522287"/>
            <a:chOff x="1163" y="3100"/>
            <a:chExt cx="519" cy="329"/>
          </a:xfrm>
        </p:grpSpPr>
        <p:cxnSp>
          <p:nvCxnSpPr>
            <p:cNvPr id="2794" name="Google Shape;2794;p45"/>
            <p:cNvCxnSpPr/>
            <p:nvPr/>
          </p:nvCxnSpPr>
          <p:spPr>
            <a:xfrm>
              <a:off x="1463" y="3339"/>
              <a:ext cx="9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95" name="Google Shape;2795;p45"/>
            <p:cNvCxnSpPr/>
            <p:nvPr/>
          </p:nvCxnSpPr>
          <p:spPr>
            <a:xfrm rot="10800000">
              <a:off x="1550" y="3318"/>
              <a:ext cx="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796" name="Google Shape;2796;p45"/>
            <p:cNvCxnSpPr/>
            <p:nvPr/>
          </p:nvCxnSpPr>
          <p:spPr>
            <a:xfrm flipH="1">
              <a:off x="1463" y="3318"/>
              <a:ext cx="87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97" name="Google Shape;2797;p45"/>
            <p:cNvSpPr/>
            <p:nvPr/>
          </p:nvSpPr>
          <p:spPr>
            <a:xfrm>
              <a:off x="1394" y="3339"/>
              <a:ext cx="80" cy="17"/>
            </a:xfrm>
            <a:custGeom>
              <a:rect b="b" l="l" r="r" t="t"/>
              <a:pathLst>
                <a:path extrusionOk="0" h="17" w="80">
                  <a:moveTo>
                    <a:pt x="7" y="17"/>
                  </a:moveTo>
                  <a:lnTo>
                    <a:pt x="0" y="10"/>
                  </a:lnTo>
                  <a:lnTo>
                    <a:pt x="69" y="0"/>
                  </a:lnTo>
                  <a:lnTo>
                    <a:pt x="80" y="7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45"/>
            <p:cNvSpPr/>
            <p:nvPr/>
          </p:nvSpPr>
          <p:spPr>
            <a:xfrm>
              <a:off x="1394" y="3339"/>
              <a:ext cx="80" cy="17"/>
            </a:xfrm>
            <a:custGeom>
              <a:rect b="b" l="l" r="r" t="t"/>
              <a:pathLst>
                <a:path extrusionOk="0" h="17" w="80">
                  <a:moveTo>
                    <a:pt x="7" y="17"/>
                  </a:moveTo>
                  <a:lnTo>
                    <a:pt x="0" y="10"/>
                  </a:lnTo>
                  <a:lnTo>
                    <a:pt x="69" y="0"/>
                  </a:lnTo>
                  <a:lnTo>
                    <a:pt x="80" y="7"/>
                  </a:lnTo>
                  <a:lnTo>
                    <a:pt x="7" y="1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45"/>
            <p:cNvSpPr/>
            <p:nvPr/>
          </p:nvSpPr>
          <p:spPr>
            <a:xfrm>
              <a:off x="1401" y="3346"/>
              <a:ext cx="90" cy="27"/>
            </a:xfrm>
            <a:custGeom>
              <a:rect b="b" l="l" r="r" t="t"/>
              <a:pathLst>
                <a:path extrusionOk="0" h="27" w="90">
                  <a:moveTo>
                    <a:pt x="11" y="27"/>
                  </a:moveTo>
                  <a:lnTo>
                    <a:pt x="0" y="10"/>
                  </a:lnTo>
                  <a:lnTo>
                    <a:pt x="73" y="0"/>
                  </a:lnTo>
                  <a:lnTo>
                    <a:pt x="90" y="17"/>
                  </a:lnTo>
                  <a:lnTo>
                    <a:pt x="11" y="2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45"/>
            <p:cNvSpPr/>
            <p:nvPr/>
          </p:nvSpPr>
          <p:spPr>
            <a:xfrm>
              <a:off x="1401" y="3346"/>
              <a:ext cx="90" cy="27"/>
            </a:xfrm>
            <a:custGeom>
              <a:rect b="b" l="l" r="r" t="t"/>
              <a:pathLst>
                <a:path extrusionOk="0" h="27" w="90">
                  <a:moveTo>
                    <a:pt x="11" y="27"/>
                  </a:moveTo>
                  <a:lnTo>
                    <a:pt x="0" y="10"/>
                  </a:lnTo>
                  <a:lnTo>
                    <a:pt x="73" y="0"/>
                  </a:lnTo>
                  <a:lnTo>
                    <a:pt x="90" y="17"/>
                  </a:lnTo>
                  <a:lnTo>
                    <a:pt x="11" y="2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45"/>
            <p:cNvSpPr/>
            <p:nvPr/>
          </p:nvSpPr>
          <p:spPr>
            <a:xfrm>
              <a:off x="1412" y="3363"/>
              <a:ext cx="96" cy="27"/>
            </a:xfrm>
            <a:custGeom>
              <a:rect b="b" l="l" r="r" t="t"/>
              <a:pathLst>
                <a:path extrusionOk="0" h="27" w="96">
                  <a:moveTo>
                    <a:pt x="13" y="27"/>
                  </a:moveTo>
                  <a:lnTo>
                    <a:pt x="0" y="10"/>
                  </a:lnTo>
                  <a:lnTo>
                    <a:pt x="79" y="0"/>
                  </a:lnTo>
                  <a:lnTo>
                    <a:pt x="96" y="17"/>
                  </a:lnTo>
                  <a:lnTo>
                    <a:pt x="13" y="2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45"/>
            <p:cNvSpPr/>
            <p:nvPr/>
          </p:nvSpPr>
          <p:spPr>
            <a:xfrm>
              <a:off x="1412" y="3363"/>
              <a:ext cx="96" cy="27"/>
            </a:xfrm>
            <a:custGeom>
              <a:rect b="b" l="l" r="r" t="t"/>
              <a:pathLst>
                <a:path extrusionOk="0" h="27" w="96">
                  <a:moveTo>
                    <a:pt x="13" y="27"/>
                  </a:moveTo>
                  <a:lnTo>
                    <a:pt x="0" y="10"/>
                  </a:lnTo>
                  <a:lnTo>
                    <a:pt x="79" y="0"/>
                  </a:lnTo>
                  <a:lnTo>
                    <a:pt x="96" y="17"/>
                  </a:lnTo>
                  <a:lnTo>
                    <a:pt x="13" y="2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45"/>
            <p:cNvSpPr/>
            <p:nvPr/>
          </p:nvSpPr>
          <p:spPr>
            <a:xfrm>
              <a:off x="1425" y="3380"/>
              <a:ext cx="90" cy="28"/>
            </a:xfrm>
            <a:custGeom>
              <a:rect b="b" l="l" r="r" t="t"/>
              <a:pathLst>
                <a:path extrusionOk="0" h="28" w="90">
                  <a:moveTo>
                    <a:pt x="14" y="28"/>
                  </a:moveTo>
                  <a:lnTo>
                    <a:pt x="0" y="10"/>
                  </a:lnTo>
                  <a:lnTo>
                    <a:pt x="83" y="0"/>
                  </a:lnTo>
                  <a:lnTo>
                    <a:pt x="90" y="4"/>
                  </a:lnTo>
                  <a:lnTo>
                    <a:pt x="66" y="21"/>
                  </a:lnTo>
                  <a:lnTo>
                    <a:pt x="14" y="2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45"/>
            <p:cNvSpPr/>
            <p:nvPr/>
          </p:nvSpPr>
          <p:spPr>
            <a:xfrm>
              <a:off x="1425" y="3380"/>
              <a:ext cx="90" cy="28"/>
            </a:xfrm>
            <a:custGeom>
              <a:rect b="b" l="l" r="r" t="t"/>
              <a:pathLst>
                <a:path extrusionOk="0" h="28" w="90">
                  <a:moveTo>
                    <a:pt x="14" y="28"/>
                  </a:moveTo>
                  <a:lnTo>
                    <a:pt x="0" y="10"/>
                  </a:lnTo>
                  <a:lnTo>
                    <a:pt x="83" y="0"/>
                  </a:lnTo>
                  <a:lnTo>
                    <a:pt x="90" y="4"/>
                  </a:lnTo>
                  <a:lnTo>
                    <a:pt x="66" y="21"/>
                  </a:lnTo>
                  <a:lnTo>
                    <a:pt x="14" y="2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45"/>
            <p:cNvSpPr/>
            <p:nvPr/>
          </p:nvSpPr>
          <p:spPr>
            <a:xfrm>
              <a:off x="1439" y="3401"/>
              <a:ext cx="52" cy="24"/>
            </a:xfrm>
            <a:custGeom>
              <a:rect b="b" l="l" r="r" t="t"/>
              <a:pathLst>
                <a:path extrusionOk="0" h="24" w="52">
                  <a:moveTo>
                    <a:pt x="14" y="24"/>
                  </a:moveTo>
                  <a:lnTo>
                    <a:pt x="0" y="7"/>
                  </a:lnTo>
                  <a:lnTo>
                    <a:pt x="52" y="0"/>
                  </a:lnTo>
                  <a:lnTo>
                    <a:pt x="24" y="21"/>
                  </a:lnTo>
                  <a:lnTo>
                    <a:pt x="14" y="2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45"/>
            <p:cNvSpPr/>
            <p:nvPr/>
          </p:nvSpPr>
          <p:spPr>
            <a:xfrm>
              <a:off x="1439" y="3401"/>
              <a:ext cx="52" cy="24"/>
            </a:xfrm>
            <a:custGeom>
              <a:rect b="b" l="l" r="r" t="t"/>
              <a:pathLst>
                <a:path extrusionOk="0" h="24" w="52">
                  <a:moveTo>
                    <a:pt x="14" y="24"/>
                  </a:moveTo>
                  <a:lnTo>
                    <a:pt x="0" y="7"/>
                  </a:lnTo>
                  <a:lnTo>
                    <a:pt x="52" y="0"/>
                  </a:lnTo>
                  <a:lnTo>
                    <a:pt x="24" y="21"/>
                  </a:lnTo>
                  <a:lnTo>
                    <a:pt x="14" y="2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45"/>
            <p:cNvSpPr/>
            <p:nvPr/>
          </p:nvSpPr>
          <p:spPr>
            <a:xfrm>
              <a:off x="1453" y="3422"/>
              <a:ext cx="10" cy="7"/>
            </a:xfrm>
            <a:custGeom>
              <a:rect b="b" l="l" r="r" t="t"/>
              <a:pathLst>
                <a:path extrusionOk="0" h="7" w="10">
                  <a:moveTo>
                    <a:pt x="3" y="7"/>
                  </a:moveTo>
                  <a:lnTo>
                    <a:pt x="0" y="3"/>
                  </a:lnTo>
                  <a:lnTo>
                    <a:pt x="10" y="0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45"/>
            <p:cNvSpPr/>
            <p:nvPr/>
          </p:nvSpPr>
          <p:spPr>
            <a:xfrm>
              <a:off x="1453" y="3422"/>
              <a:ext cx="10" cy="7"/>
            </a:xfrm>
            <a:custGeom>
              <a:rect b="b" l="l" r="r" t="t"/>
              <a:pathLst>
                <a:path extrusionOk="0" h="7" w="10">
                  <a:moveTo>
                    <a:pt x="3" y="7"/>
                  </a:moveTo>
                  <a:lnTo>
                    <a:pt x="0" y="3"/>
                  </a:lnTo>
                  <a:lnTo>
                    <a:pt x="10" y="0"/>
                  </a:lnTo>
                  <a:lnTo>
                    <a:pt x="3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09" name="Google Shape;2809;p45"/>
            <p:cNvCxnSpPr/>
            <p:nvPr/>
          </p:nvCxnSpPr>
          <p:spPr>
            <a:xfrm flipH="1">
              <a:off x="1456" y="3384"/>
              <a:ext cx="59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10" name="Google Shape;2810;p45"/>
            <p:cNvCxnSpPr/>
            <p:nvPr/>
          </p:nvCxnSpPr>
          <p:spPr>
            <a:xfrm rot="10800000">
              <a:off x="1394" y="3349"/>
              <a:ext cx="62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11" name="Google Shape;2811;p45"/>
            <p:cNvCxnSpPr/>
            <p:nvPr/>
          </p:nvCxnSpPr>
          <p:spPr>
            <a:xfrm flipH="1" rot="10800000">
              <a:off x="1394" y="3339"/>
              <a:ext cx="69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12" name="Google Shape;2812;p45"/>
            <p:cNvCxnSpPr/>
            <p:nvPr/>
          </p:nvCxnSpPr>
          <p:spPr>
            <a:xfrm>
              <a:off x="1463" y="3339"/>
              <a:ext cx="52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13" name="Google Shape;2813;p45"/>
            <p:cNvSpPr/>
            <p:nvPr/>
          </p:nvSpPr>
          <p:spPr>
            <a:xfrm>
              <a:off x="1640" y="3259"/>
              <a:ext cx="31" cy="21"/>
            </a:xfrm>
            <a:custGeom>
              <a:rect b="b" l="l" r="r" t="t"/>
              <a:pathLst>
                <a:path extrusionOk="0" h="21" w="31">
                  <a:moveTo>
                    <a:pt x="0" y="21"/>
                  </a:moveTo>
                  <a:lnTo>
                    <a:pt x="0" y="14"/>
                  </a:lnTo>
                  <a:lnTo>
                    <a:pt x="31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45"/>
            <p:cNvSpPr/>
            <p:nvPr/>
          </p:nvSpPr>
          <p:spPr>
            <a:xfrm>
              <a:off x="1640" y="3259"/>
              <a:ext cx="31" cy="21"/>
            </a:xfrm>
            <a:custGeom>
              <a:rect b="b" l="l" r="r" t="t"/>
              <a:pathLst>
                <a:path extrusionOk="0" h="21" w="31">
                  <a:moveTo>
                    <a:pt x="0" y="21"/>
                  </a:moveTo>
                  <a:lnTo>
                    <a:pt x="0" y="14"/>
                  </a:lnTo>
                  <a:lnTo>
                    <a:pt x="31" y="0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45"/>
            <p:cNvSpPr/>
            <p:nvPr/>
          </p:nvSpPr>
          <p:spPr>
            <a:xfrm>
              <a:off x="1640" y="3256"/>
              <a:ext cx="41" cy="90"/>
            </a:xfrm>
            <a:custGeom>
              <a:rect b="b" l="l" r="r" t="t"/>
              <a:pathLst>
                <a:path extrusionOk="0" h="90" w="41">
                  <a:moveTo>
                    <a:pt x="0" y="90"/>
                  </a:moveTo>
                  <a:lnTo>
                    <a:pt x="0" y="24"/>
                  </a:lnTo>
                  <a:lnTo>
                    <a:pt x="31" y="3"/>
                  </a:lnTo>
                  <a:lnTo>
                    <a:pt x="41" y="0"/>
                  </a:lnTo>
                  <a:lnTo>
                    <a:pt x="24" y="72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45"/>
            <p:cNvSpPr/>
            <p:nvPr/>
          </p:nvSpPr>
          <p:spPr>
            <a:xfrm>
              <a:off x="1640" y="3256"/>
              <a:ext cx="41" cy="90"/>
            </a:xfrm>
            <a:custGeom>
              <a:rect b="b" l="l" r="r" t="t"/>
              <a:pathLst>
                <a:path extrusionOk="0" h="90" w="41">
                  <a:moveTo>
                    <a:pt x="0" y="90"/>
                  </a:moveTo>
                  <a:lnTo>
                    <a:pt x="0" y="24"/>
                  </a:lnTo>
                  <a:lnTo>
                    <a:pt x="31" y="3"/>
                  </a:lnTo>
                  <a:lnTo>
                    <a:pt x="41" y="0"/>
                  </a:lnTo>
                  <a:lnTo>
                    <a:pt x="24" y="72"/>
                  </a:lnTo>
                  <a:lnTo>
                    <a:pt x="0" y="9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45"/>
            <p:cNvSpPr/>
            <p:nvPr/>
          </p:nvSpPr>
          <p:spPr>
            <a:xfrm>
              <a:off x="1636" y="3328"/>
              <a:ext cx="28" cy="83"/>
            </a:xfrm>
            <a:custGeom>
              <a:rect b="b" l="l" r="r" t="t"/>
              <a:pathLst>
                <a:path extrusionOk="0" h="83" w="28">
                  <a:moveTo>
                    <a:pt x="0" y="83"/>
                  </a:moveTo>
                  <a:lnTo>
                    <a:pt x="4" y="18"/>
                  </a:lnTo>
                  <a:lnTo>
                    <a:pt x="28" y="0"/>
                  </a:lnTo>
                  <a:lnTo>
                    <a:pt x="7" y="8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45"/>
            <p:cNvSpPr/>
            <p:nvPr/>
          </p:nvSpPr>
          <p:spPr>
            <a:xfrm>
              <a:off x="1636" y="3328"/>
              <a:ext cx="28" cy="83"/>
            </a:xfrm>
            <a:custGeom>
              <a:rect b="b" l="l" r="r" t="t"/>
              <a:pathLst>
                <a:path extrusionOk="0" h="83" w="28">
                  <a:moveTo>
                    <a:pt x="0" y="83"/>
                  </a:moveTo>
                  <a:lnTo>
                    <a:pt x="4" y="18"/>
                  </a:lnTo>
                  <a:lnTo>
                    <a:pt x="28" y="0"/>
                  </a:lnTo>
                  <a:lnTo>
                    <a:pt x="7" y="80"/>
                  </a:lnTo>
                  <a:lnTo>
                    <a:pt x="0" y="8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45"/>
            <p:cNvSpPr/>
            <p:nvPr/>
          </p:nvSpPr>
          <p:spPr>
            <a:xfrm>
              <a:off x="1636" y="3408"/>
              <a:ext cx="7" cy="21"/>
            </a:xfrm>
            <a:custGeom>
              <a:rect b="b" l="l" r="r" t="t"/>
              <a:pathLst>
                <a:path extrusionOk="0" h="21" w="7">
                  <a:moveTo>
                    <a:pt x="0" y="2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45"/>
            <p:cNvSpPr/>
            <p:nvPr/>
          </p:nvSpPr>
          <p:spPr>
            <a:xfrm>
              <a:off x="1636" y="3408"/>
              <a:ext cx="7" cy="21"/>
            </a:xfrm>
            <a:custGeom>
              <a:rect b="b" l="l" r="r" t="t"/>
              <a:pathLst>
                <a:path extrusionOk="0" h="21" w="7">
                  <a:moveTo>
                    <a:pt x="0" y="21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21" name="Google Shape;2821;p45"/>
            <p:cNvCxnSpPr/>
            <p:nvPr/>
          </p:nvCxnSpPr>
          <p:spPr>
            <a:xfrm flipH="1">
              <a:off x="1636" y="3256"/>
              <a:ext cx="45" cy="1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22" name="Google Shape;2822;p45"/>
            <p:cNvCxnSpPr/>
            <p:nvPr/>
          </p:nvCxnSpPr>
          <p:spPr>
            <a:xfrm flipH="1" rot="10800000">
              <a:off x="1636" y="3273"/>
              <a:ext cx="4" cy="15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23" name="Google Shape;2823;p45"/>
            <p:cNvCxnSpPr/>
            <p:nvPr/>
          </p:nvCxnSpPr>
          <p:spPr>
            <a:xfrm flipH="1" rot="10800000">
              <a:off x="1640" y="3256"/>
              <a:ext cx="4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24" name="Google Shape;2824;p45"/>
            <p:cNvSpPr/>
            <p:nvPr/>
          </p:nvSpPr>
          <p:spPr>
            <a:xfrm>
              <a:off x="1574" y="3204"/>
              <a:ext cx="86" cy="38"/>
            </a:xfrm>
            <a:custGeom>
              <a:rect b="b" l="l" r="r" t="t"/>
              <a:pathLst>
                <a:path extrusionOk="0" h="38" w="86">
                  <a:moveTo>
                    <a:pt x="86" y="38"/>
                  </a:moveTo>
                  <a:lnTo>
                    <a:pt x="86" y="38"/>
                  </a:lnTo>
                  <a:lnTo>
                    <a:pt x="0" y="21"/>
                  </a:lnTo>
                  <a:lnTo>
                    <a:pt x="3" y="0"/>
                  </a:lnTo>
                  <a:lnTo>
                    <a:pt x="86" y="3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45"/>
            <p:cNvSpPr/>
            <p:nvPr/>
          </p:nvSpPr>
          <p:spPr>
            <a:xfrm>
              <a:off x="1574" y="3204"/>
              <a:ext cx="86" cy="38"/>
            </a:xfrm>
            <a:custGeom>
              <a:rect b="b" l="l" r="r" t="t"/>
              <a:pathLst>
                <a:path extrusionOk="0" h="38" w="86">
                  <a:moveTo>
                    <a:pt x="86" y="38"/>
                  </a:moveTo>
                  <a:lnTo>
                    <a:pt x="86" y="38"/>
                  </a:lnTo>
                  <a:lnTo>
                    <a:pt x="0" y="21"/>
                  </a:lnTo>
                  <a:lnTo>
                    <a:pt x="3" y="0"/>
                  </a:lnTo>
                  <a:lnTo>
                    <a:pt x="86" y="3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45"/>
            <p:cNvSpPr/>
            <p:nvPr/>
          </p:nvSpPr>
          <p:spPr>
            <a:xfrm>
              <a:off x="1577" y="3176"/>
              <a:ext cx="87" cy="66"/>
            </a:xfrm>
            <a:custGeom>
              <a:rect b="b" l="l" r="r" t="t"/>
              <a:pathLst>
                <a:path extrusionOk="0" h="66" w="87">
                  <a:moveTo>
                    <a:pt x="49" y="21"/>
                  </a:moveTo>
                  <a:lnTo>
                    <a:pt x="87" y="45"/>
                  </a:lnTo>
                  <a:lnTo>
                    <a:pt x="83" y="6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49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45"/>
            <p:cNvSpPr/>
            <p:nvPr/>
          </p:nvSpPr>
          <p:spPr>
            <a:xfrm>
              <a:off x="1577" y="3176"/>
              <a:ext cx="87" cy="66"/>
            </a:xfrm>
            <a:custGeom>
              <a:rect b="b" l="l" r="r" t="t"/>
              <a:pathLst>
                <a:path extrusionOk="0" h="66" w="87">
                  <a:moveTo>
                    <a:pt x="49" y="21"/>
                  </a:moveTo>
                  <a:lnTo>
                    <a:pt x="87" y="45"/>
                  </a:lnTo>
                  <a:lnTo>
                    <a:pt x="83" y="66"/>
                  </a:lnTo>
                  <a:lnTo>
                    <a:pt x="0" y="28"/>
                  </a:lnTo>
                  <a:lnTo>
                    <a:pt x="0" y="0"/>
                  </a:lnTo>
                  <a:lnTo>
                    <a:pt x="49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45"/>
            <p:cNvSpPr/>
            <p:nvPr/>
          </p:nvSpPr>
          <p:spPr>
            <a:xfrm>
              <a:off x="1577" y="3166"/>
              <a:ext cx="49" cy="31"/>
            </a:xfrm>
            <a:custGeom>
              <a:rect b="b" l="l" r="r" t="t"/>
              <a:pathLst>
                <a:path extrusionOk="0" h="31" w="49">
                  <a:moveTo>
                    <a:pt x="4" y="0"/>
                  </a:moveTo>
                  <a:lnTo>
                    <a:pt x="49" y="31"/>
                  </a:lnTo>
                  <a:lnTo>
                    <a:pt x="0" y="1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45"/>
            <p:cNvSpPr/>
            <p:nvPr/>
          </p:nvSpPr>
          <p:spPr>
            <a:xfrm>
              <a:off x="1577" y="3166"/>
              <a:ext cx="49" cy="31"/>
            </a:xfrm>
            <a:custGeom>
              <a:rect b="b" l="l" r="r" t="t"/>
              <a:pathLst>
                <a:path extrusionOk="0" h="31" w="49">
                  <a:moveTo>
                    <a:pt x="4" y="0"/>
                  </a:moveTo>
                  <a:lnTo>
                    <a:pt x="49" y="31"/>
                  </a:lnTo>
                  <a:lnTo>
                    <a:pt x="0" y="10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30" name="Google Shape;2830;p45"/>
            <p:cNvCxnSpPr/>
            <p:nvPr/>
          </p:nvCxnSpPr>
          <p:spPr>
            <a:xfrm flipH="1" rot="10800000">
              <a:off x="1574" y="3166"/>
              <a:ext cx="7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31" name="Google Shape;2831;p45"/>
            <p:cNvCxnSpPr/>
            <p:nvPr/>
          </p:nvCxnSpPr>
          <p:spPr>
            <a:xfrm>
              <a:off x="1581" y="3166"/>
              <a:ext cx="83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32" name="Google Shape;2832;p45"/>
            <p:cNvCxnSpPr/>
            <p:nvPr/>
          </p:nvCxnSpPr>
          <p:spPr>
            <a:xfrm flipH="1">
              <a:off x="1660" y="3221"/>
              <a:ext cx="4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33" name="Google Shape;2833;p45"/>
            <p:cNvCxnSpPr/>
            <p:nvPr/>
          </p:nvCxnSpPr>
          <p:spPr>
            <a:xfrm rot="10800000">
              <a:off x="1574" y="3225"/>
              <a:ext cx="86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34" name="Google Shape;2834;p45"/>
            <p:cNvSpPr/>
            <p:nvPr/>
          </p:nvSpPr>
          <p:spPr>
            <a:xfrm>
              <a:off x="1450" y="3155"/>
              <a:ext cx="31" cy="42"/>
            </a:xfrm>
            <a:custGeom>
              <a:rect b="b" l="l" r="r" t="t"/>
              <a:pathLst>
                <a:path extrusionOk="0" h="42" w="31">
                  <a:moveTo>
                    <a:pt x="20" y="0"/>
                  </a:moveTo>
                  <a:lnTo>
                    <a:pt x="31" y="42"/>
                  </a:lnTo>
                  <a:lnTo>
                    <a:pt x="0" y="42"/>
                  </a:lnTo>
                  <a:lnTo>
                    <a:pt x="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45"/>
            <p:cNvSpPr/>
            <p:nvPr/>
          </p:nvSpPr>
          <p:spPr>
            <a:xfrm>
              <a:off x="1450" y="3155"/>
              <a:ext cx="31" cy="42"/>
            </a:xfrm>
            <a:custGeom>
              <a:rect b="b" l="l" r="r" t="t"/>
              <a:pathLst>
                <a:path extrusionOk="0" h="42" w="31">
                  <a:moveTo>
                    <a:pt x="20" y="0"/>
                  </a:moveTo>
                  <a:lnTo>
                    <a:pt x="31" y="42"/>
                  </a:lnTo>
                  <a:lnTo>
                    <a:pt x="0" y="42"/>
                  </a:lnTo>
                  <a:lnTo>
                    <a:pt x="3" y="0"/>
                  </a:lnTo>
                  <a:lnTo>
                    <a:pt x="2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45"/>
            <p:cNvSpPr/>
            <p:nvPr/>
          </p:nvSpPr>
          <p:spPr>
            <a:xfrm>
              <a:off x="1453" y="3100"/>
              <a:ext cx="17" cy="55"/>
            </a:xfrm>
            <a:custGeom>
              <a:rect b="b" l="l" r="r" t="t"/>
              <a:pathLst>
                <a:path extrusionOk="0" h="55" w="17">
                  <a:moveTo>
                    <a:pt x="7" y="0"/>
                  </a:moveTo>
                  <a:lnTo>
                    <a:pt x="17" y="55"/>
                  </a:lnTo>
                  <a:lnTo>
                    <a:pt x="0" y="5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45"/>
            <p:cNvSpPr/>
            <p:nvPr/>
          </p:nvSpPr>
          <p:spPr>
            <a:xfrm>
              <a:off x="1453" y="3100"/>
              <a:ext cx="17" cy="55"/>
            </a:xfrm>
            <a:custGeom>
              <a:rect b="b" l="l" r="r" t="t"/>
              <a:pathLst>
                <a:path extrusionOk="0" h="55" w="17">
                  <a:moveTo>
                    <a:pt x="7" y="0"/>
                  </a:moveTo>
                  <a:lnTo>
                    <a:pt x="17" y="55"/>
                  </a:lnTo>
                  <a:lnTo>
                    <a:pt x="0" y="55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38" name="Google Shape;2838;p45"/>
            <p:cNvCxnSpPr/>
            <p:nvPr/>
          </p:nvCxnSpPr>
          <p:spPr>
            <a:xfrm flipH="1" rot="10800000">
              <a:off x="1450" y="3100"/>
              <a:ext cx="10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39" name="Google Shape;2839;p45"/>
            <p:cNvCxnSpPr/>
            <p:nvPr/>
          </p:nvCxnSpPr>
          <p:spPr>
            <a:xfrm>
              <a:off x="1460" y="3100"/>
              <a:ext cx="21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40" name="Google Shape;2840;p45"/>
            <p:cNvCxnSpPr/>
            <p:nvPr/>
          </p:nvCxnSpPr>
          <p:spPr>
            <a:xfrm flipH="1">
              <a:off x="1450" y="3197"/>
              <a:ext cx="3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41" name="Google Shape;2841;p45"/>
            <p:cNvSpPr/>
            <p:nvPr/>
          </p:nvSpPr>
          <p:spPr>
            <a:xfrm>
              <a:off x="1481" y="3187"/>
              <a:ext cx="96" cy="38"/>
            </a:xfrm>
            <a:custGeom>
              <a:rect b="b" l="l" r="r" t="t"/>
              <a:pathLst>
                <a:path extrusionOk="0" h="38" w="96">
                  <a:moveTo>
                    <a:pt x="31" y="0"/>
                  </a:moveTo>
                  <a:lnTo>
                    <a:pt x="0" y="10"/>
                  </a:lnTo>
                  <a:lnTo>
                    <a:pt x="93" y="38"/>
                  </a:lnTo>
                  <a:lnTo>
                    <a:pt x="96" y="1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45"/>
            <p:cNvSpPr/>
            <p:nvPr/>
          </p:nvSpPr>
          <p:spPr>
            <a:xfrm>
              <a:off x="1481" y="3187"/>
              <a:ext cx="96" cy="38"/>
            </a:xfrm>
            <a:custGeom>
              <a:rect b="b" l="l" r="r" t="t"/>
              <a:pathLst>
                <a:path extrusionOk="0" h="38" w="96">
                  <a:moveTo>
                    <a:pt x="31" y="0"/>
                  </a:moveTo>
                  <a:lnTo>
                    <a:pt x="0" y="10"/>
                  </a:lnTo>
                  <a:lnTo>
                    <a:pt x="93" y="38"/>
                  </a:lnTo>
                  <a:lnTo>
                    <a:pt x="96" y="17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45"/>
            <p:cNvSpPr/>
            <p:nvPr/>
          </p:nvSpPr>
          <p:spPr>
            <a:xfrm>
              <a:off x="1512" y="3173"/>
              <a:ext cx="65" cy="31"/>
            </a:xfrm>
            <a:custGeom>
              <a:rect b="b" l="l" r="r" t="t"/>
              <a:pathLst>
                <a:path extrusionOk="0" h="31" w="65">
                  <a:moveTo>
                    <a:pt x="52" y="0"/>
                  </a:moveTo>
                  <a:lnTo>
                    <a:pt x="0" y="14"/>
                  </a:lnTo>
                  <a:lnTo>
                    <a:pt x="65" y="31"/>
                  </a:lnTo>
                  <a:lnTo>
                    <a:pt x="65" y="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45"/>
            <p:cNvSpPr/>
            <p:nvPr/>
          </p:nvSpPr>
          <p:spPr>
            <a:xfrm>
              <a:off x="1512" y="3173"/>
              <a:ext cx="65" cy="31"/>
            </a:xfrm>
            <a:custGeom>
              <a:rect b="b" l="l" r="r" t="t"/>
              <a:pathLst>
                <a:path extrusionOk="0" h="31" w="65">
                  <a:moveTo>
                    <a:pt x="52" y="0"/>
                  </a:moveTo>
                  <a:lnTo>
                    <a:pt x="0" y="14"/>
                  </a:lnTo>
                  <a:lnTo>
                    <a:pt x="65" y="31"/>
                  </a:lnTo>
                  <a:lnTo>
                    <a:pt x="65" y="3"/>
                  </a:lnTo>
                  <a:lnTo>
                    <a:pt x="52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45"/>
            <p:cNvSpPr/>
            <p:nvPr/>
          </p:nvSpPr>
          <p:spPr>
            <a:xfrm>
              <a:off x="1564" y="3166"/>
              <a:ext cx="17" cy="10"/>
            </a:xfrm>
            <a:custGeom>
              <a:rect b="b" l="l" r="r" t="t"/>
              <a:pathLst>
                <a:path extrusionOk="0" h="10" w="17">
                  <a:moveTo>
                    <a:pt x="17" y="0"/>
                  </a:moveTo>
                  <a:lnTo>
                    <a:pt x="0" y="7"/>
                  </a:lnTo>
                  <a:lnTo>
                    <a:pt x="13" y="1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45"/>
            <p:cNvSpPr/>
            <p:nvPr/>
          </p:nvSpPr>
          <p:spPr>
            <a:xfrm>
              <a:off x="1564" y="3166"/>
              <a:ext cx="17" cy="10"/>
            </a:xfrm>
            <a:custGeom>
              <a:rect b="b" l="l" r="r" t="t"/>
              <a:pathLst>
                <a:path extrusionOk="0" h="10" w="17">
                  <a:moveTo>
                    <a:pt x="17" y="0"/>
                  </a:moveTo>
                  <a:lnTo>
                    <a:pt x="0" y="7"/>
                  </a:lnTo>
                  <a:lnTo>
                    <a:pt x="13" y="10"/>
                  </a:lnTo>
                  <a:lnTo>
                    <a:pt x="17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47" name="Google Shape;2847;p45"/>
            <p:cNvCxnSpPr/>
            <p:nvPr/>
          </p:nvCxnSpPr>
          <p:spPr>
            <a:xfrm flipH="1" rot="10800000">
              <a:off x="1574" y="3166"/>
              <a:ext cx="7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48" name="Google Shape;2848;p45"/>
            <p:cNvCxnSpPr/>
            <p:nvPr/>
          </p:nvCxnSpPr>
          <p:spPr>
            <a:xfrm flipH="1">
              <a:off x="1481" y="3166"/>
              <a:ext cx="100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49" name="Google Shape;2849;p45"/>
            <p:cNvCxnSpPr/>
            <p:nvPr/>
          </p:nvCxnSpPr>
          <p:spPr>
            <a:xfrm>
              <a:off x="1481" y="3197"/>
              <a:ext cx="93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50" name="Google Shape;2850;p45"/>
            <p:cNvSpPr/>
            <p:nvPr/>
          </p:nvSpPr>
          <p:spPr>
            <a:xfrm>
              <a:off x="1660" y="3242"/>
              <a:ext cx="14" cy="10"/>
            </a:xfrm>
            <a:custGeom>
              <a:rect b="b" l="l" r="r" t="t"/>
              <a:pathLst>
                <a:path extrusionOk="0" h="10" w="14">
                  <a:moveTo>
                    <a:pt x="4" y="0"/>
                  </a:moveTo>
                  <a:lnTo>
                    <a:pt x="0" y="0"/>
                  </a:lnTo>
                  <a:lnTo>
                    <a:pt x="14" y="1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45"/>
            <p:cNvSpPr/>
            <p:nvPr/>
          </p:nvSpPr>
          <p:spPr>
            <a:xfrm>
              <a:off x="1660" y="3242"/>
              <a:ext cx="14" cy="10"/>
            </a:xfrm>
            <a:custGeom>
              <a:rect b="b" l="l" r="r" t="t"/>
              <a:pathLst>
                <a:path extrusionOk="0" h="10" w="14">
                  <a:moveTo>
                    <a:pt x="4" y="0"/>
                  </a:moveTo>
                  <a:lnTo>
                    <a:pt x="0" y="0"/>
                  </a:lnTo>
                  <a:lnTo>
                    <a:pt x="14" y="10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45"/>
            <p:cNvSpPr/>
            <p:nvPr/>
          </p:nvSpPr>
          <p:spPr>
            <a:xfrm>
              <a:off x="1664" y="3235"/>
              <a:ext cx="17" cy="21"/>
            </a:xfrm>
            <a:custGeom>
              <a:rect b="b" l="l" r="r" t="t"/>
              <a:pathLst>
                <a:path extrusionOk="0" h="21" w="17">
                  <a:moveTo>
                    <a:pt x="17" y="0"/>
                  </a:moveTo>
                  <a:lnTo>
                    <a:pt x="0" y="7"/>
                  </a:lnTo>
                  <a:lnTo>
                    <a:pt x="10" y="17"/>
                  </a:lnTo>
                  <a:lnTo>
                    <a:pt x="17" y="2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45"/>
            <p:cNvSpPr/>
            <p:nvPr/>
          </p:nvSpPr>
          <p:spPr>
            <a:xfrm>
              <a:off x="1664" y="3235"/>
              <a:ext cx="17" cy="21"/>
            </a:xfrm>
            <a:custGeom>
              <a:rect b="b" l="l" r="r" t="t"/>
              <a:pathLst>
                <a:path extrusionOk="0" h="21" w="17">
                  <a:moveTo>
                    <a:pt x="17" y="0"/>
                  </a:moveTo>
                  <a:lnTo>
                    <a:pt x="0" y="7"/>
                  </a:lnTo>
                  <a:lnTo>
                    <a:pt x="10" y="17"/>
                  </a:lnTo>
                  <a:lnTo>
                    <a:pt x="17" y="21"/>
                  </a:lnTo>
                  <a:lnTo>
                    <a:pt x="17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4" name="Google Shape;2854;p45"/>
            <p:cNvCxnSpPr/>
            <p:nvPr/>
          </p:nvCxnSpPr>
          <p:spPr>
            <a:xfrm flipH="1" rot="10800000">
              <a:off x="1681" y="3235"/>
              <a:ext cx="1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55" name="Google Shape;2855;p45"/>
            <p:cNvCxnSpPr/>
            <p:nvPr/>
          </p:nvCxnSpPr>
          <p:spPr>
            <a:xfrm flipH="1">
              <a:off x="1660" y="3235"/>
              <a:ext cx="2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56" name="Google Shape;2856;p45"/>
            <p:cNvCxnSpPr/>
            <p:nvPr/>
          </p:nvCxnSpPr>
          <p:spPr>
            <a:xfrm>
              <a:off x="1660" y="3242"/>
              <a:ext cx="2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57" name="Google Shape;2857;p45"/>
            <p:cNvSpPr/>
            <p:nvPr/>
          </p:nvSpPr>
          <p:spPr>
            <a:xfrm>
              <a:off x="1332" y="3155"/>
              <a:ext cx="76" cy="28"/>
            </a:xfrm>
            <a:custGeom>
              <a:rect b="b" l="l" r="r" t="t"/>
              <a:pathLst>
                <a:path extrusionOk="0" h="28" w="76">
                  <a:moveTo>
                    <a:pt x="10" y="0"/>
                  </a:moveTo>
                  <a:lnTo>
                    <a:pt x="0" y="7"/>
                  </a:lnTo>
                  <a:lnTo>
                    <a:pt x="76" y="28"/>
                  </a:lnTo>
                  <a:lnTo>
                    <a:pt x="62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45"/>
            <p:cNvSpPr/>
            <p:nvPr/>
          </p:nvSpPr>
          <p:spPr>
            <a:xfrm>
              <a:off x="1332" y="3155"/>
              <a:ext cx="76" cy="28"/>
            </a:xfrm>
            <a:custGeom>
              <a:rect b="b" l="l" r="r" t="t"/>
              <a:pathLst>
                <a:path extrusionOk="0" h="28" w="76">
                  <a:moveTo>
                    <a:pt x="10" y="0"/>
                  </a:moveTo>
                  <a:lnTo>
                    <a:pt x="0" y="7"/>
                  </a:lnTo>
                  <a:lnTo>
                    <a:pt x="76" y="28"/>
                  </a:lnTo>
                  <a:lnTo>
                    <a:pt x="62" y="14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45"/>
            <p:cNvSpPr/>
            <p:nvPr/>
          </p:nvSpPr>
          <p:spPr>
            <a:xfrm>
              <a:off x="1342" y="3138"/>
              <a:ext cx="52" cy="31"/>
            </a:xfrm>
            <a:custGeom>
              <a:rect b="b" l="l" r="r" t="t"/>
              <a:pathLst>
                <a:path extrusionOk="0" h="31" w="52">
                  <a:moveTo>
                    <a:pt x="14" y="0"/>
                  </a:moveTo>
                  <a:lnTo>
                    <a:pt x="0" y="17"/>
                  </a:lnTo>
                  <a:lnTo>
                    <a:pt x="52" y="31"/>
                  </a:lnTo>
                  <a:lnTo>
                    <a:pt x="21" y="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45"/>
            <p:cNvSpPr/>
            <p:nvPr/>
          </p:nvSpPr>
          <p:spPr>
            <a:xfrm>
              <a:off x="1342" y="3138"/>
              <a:ext cx="52" cy="31"/>
            </a:xfrm>
            <a:custGeom>
              <a:rect b="b" l="l" r="r" t="t"/>
              <a:pathLst>
                <a:path extrusionOk="0" h="31" w="52">
                  <a:moveTo>
                    <a:pt x="14" y="0"/>
                  </a:moveTo>
                  <a:lnTo>
                    <a:pt x="0" y="17"/>
                  </a:lnTo>
                  <a:lnTo>
                    <a:pt x="52" y="31"/>
                  </a:lnTo>
                  <a:lnTo>
                    <a:pt x="21" y="4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45"/>
            <p:cNvSpPr/>
            <p:nvPr/>
          </p:nvSpPr>
          <p:spPr>
            <a:xfrm>
              <a:off x="1356" y="3135"/>
              <a:ext cx="7" cy="7"/>
            </a:xfrm>
            <a:custGeom>
              <a:rect b="b" l="l" r="r" t="t"/>
              <a:pathLst>
                <a:path extrusionOk="0" h="7" w="7">
                  <a:moveTo>
                    <a:pt x="4" y="0"/>
                  </a:moveTo>
                  <a:lnTo>
                    <a:pt x="0" y="3"/>
                  </a:lnTo>
                  <a:lnTo>
                    <a:pt x="7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45"/>
            <p:cNvSpPr/>
            <p:nvPr/>
          </p:nvSpPr>
          <p:spPr>
            <a:xfrm>
              <a:off x="1356" y="3135"/>
              <a:ext cx="7" cy="7"/>
            </a:xfrm>
            <a:custGeom>
              <a:rect b="b" l="l" r="r" t="t"/>
              <a:pathLst>
                <a:path extrusionOk="0" h="7" w="7">
                  <a:moveTo>
                    <a:pt x="4" y="0"/>
                  </a:moveTo>
                  <a:lnTo>
                    <a:pt x="0" y="3"/>
                  </a:lnTo>
                  <a:lnTo>
                    <a:pt x="7" y="7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63" name="Google Shape;2863;p45"/>
            <p:cNvCxnSpPr/>
            <p:nvPr/>
          </p:nvCxnSpPr>
          <p:spPr>
            <a:xfrm rot="10800000">
              <a:off x="1360" y="3135"/>
              <a:ext cx="48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64" name="Google Shape;2864;p45"/>
            <p:cNvCxnSpPr/>
            <p:nvPr/>
          </p:nvCxnSpPr>
          <p:spPr>
            <a:xfrm flipH="1">
              <a:off x="1332" y="3135"/>
              <a:ext cx="28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65" name="Google Shape;2865;p45"/>
            <p:cNvCxnSpPr/>
            <p:nvPr/>
          </p:nvCxnSpPr>
          <p:spPr>
            <a:xfrm>
              <a:off x="1332" y="3162"/>
              <a:ext cx="76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66" name="Google Shape;2866;p45"/>
            <p:cNvSpPr/>
            <p:nvPr/>
          </p:nvSpPr>
          <p:spPr>
            <a:xfrm>
              <a:off x="1270" y="3138"/>
              <a:ext cx="62" cy="28"/>
            </a:xfrm>
            <a:custGeom>
              <a:rect b="b" l="l" r="r" t="t"/>
              <a:pathLst>
                <a:path extrusionOk="0" h="28" w="62">
                  <a:moveTo>
                    <a:pt x="59" y="0"/>
                  </a:moveTo>
                  <a:lnTo>
                    <a:pt x="62" y="24"/>
                  </a:lnTo>
                  <a:lnTo>
                    <a:pt x="0" y="28"/>
                  </a:lnTo>
                  <a:lnTo>
                    <a:pt x="34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45"/>
            <p:cNvSpPr/>
            <p:nvPr/>
          </p:nvSpPr>
          <p:spPr>
            <a:xfrm>
              <a:off x="1270" y="3138"/>
              <a:ext cx="62" cy="28"/>
            </a:xfrm>
            <a:custGeom>
              <a:rect b="b" l="l" r="r" t="t"/>
              <a:pathLst>
                <a:path extrusionOk="0" h="28" w="62">
                  <a:moveTo>
                    <a:pt x="59" y="0"/>
                  </a:moveTo>
                  <a:lnTo>
                    <a:pt x="62" y="24"/>
                  </a:lnTo>
                  <a:lnTo>
                    <a:pt x="0" y="28"/>
                  </a:lnTo>
                  <a:lnTo>
                    <a:pt x="34" y="0"/>
                  </a:lnTo>
                  <a:lnTo>
                    <a:pt x="59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45"/>
            <p:cNvSpPr/>
            <p:nvPr/>
          </p:nvSpPr>
          <p:spPr>
            <a:xfrm>
              <a:off x="1304" y="3121"/>
              <a:ext cx="25" cy="17"/>
            </a:xfrm>
            <a:custGeom>
              <a:rect b="b" l="l" r="r" t="t"/>
              <a:pathLst>
                <a:path extrusionOk="0" h="17" w="25">
                  <a:moveTo>
                    <a:pt x="21" y="0"/>
                  </a:moveTo>
                  <a:lnTo>
                    <a:pt x="25" y="17"/>
                  </a:lnTo>
                  <a:lnTo>
                    <a:pt x="0" y="1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45"/>
            <p:cNvSpPr/>
            <p:nvPr/>
          </p:nvSpPr>
          <p:spPr>
            <a:xfrm>
              <a:off x="1304" y="3121"/>
              <a:ext cx="25" cy="17"/>
            </a:xfrm>
            <a:custGeom>
              <a:rect b="b" l="l" r="r" t="t"/>
              <a:pathLst>
                <a:path extrusionOk="0" h="17" w="25">
                  <a:moveTo>
                    <a:pt x="21" y="0"/>
                  </a:moveTo>
                  <a:lnTo>
                    <a:pt x="25" y="17"/>
                  </a:lnTo>
                  <a:lnTo>
                    <a:pt x="0" y="17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70" name="Google Shape;2870;p45"/>
            <p:cNvCxnSpPr/>
            <p:nvPr/>
          </p:nvCxnSpPr>
          <p:spPr>
            <a:xfrm flipH="1" rot="10800000">
              <a:off x="1270" y="3121"/>
              <a:ext cx="55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71" name="Google Shape;2871;p45"/>
            <p:cNvCxnSpPr/>
            <p:nvPr/>
          </p:nvCxnSpPr>
          <p:spPr>
            <a:xfrm>
              <a:off x="1325" y="3121"/>
              <a:ext cx="7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72" name="Google Shape;2872;p45"/>
            <p:cNvCxnSpPr/>
            <p:nvPr/>
          </p:nvCxnSpPr>
          <p:spPr>
            <a:xfrm flipH="1">
              <a:off x="1270" y="3162"/>
              <a:ext cx="62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73" name="Google Shape;2873;p45"/>
            <p:cNvSpPr/>
            <p:nvPr/>
          </p:nvSpPr>
          <p:spPr>
            <a:xfrm>
              <a:off x="1218" y="3124"/>
              <a:ext cx="86" cy="42"/>
            </a:xfrm>
            <a:custGeom>
              <a:rect b="b" l="l" r="r" t="t"/>
              <a:pathLst>
                <a:path extrusionOk="0" h="42" w="86">
                  <a:moveTo>
                    <a:pt x="0" y="4"/>
                  </a:moveTo>
                  <a:lnTo>
                    <a:pt x="48" y="0"/>
                  </a:lnTo>
                  <a:lnTo>
                    <a:pt x="86" y="14"/>
                  </a:lnTo>
                  <a:lnTo>
                    <a:pt x="52" y="42"/>
                  </a:lnTo>
                  <a:lnTo>
                    <a:pt x="3" y="1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45"/>
            <p:cNvSpPr/>
            <p:nvPr/>
          </p:nvSpPr>
          <p:spPr>
            <a:xfrm>
              <a:off x="1218" y="3124"/>
              <a:ext cx="86" cy="42"/>
            </a:xfrm>
            <a:custGeom>
              <a:rect b="b" l="l" r="r" t="t"/>
              <a:pathLst>
                <a:path extrusionOk="0" h="42" w="86">
                  <a:moveTo>
                    <a:pt x="0" y="4"/>
                  </a:moveTo>
                  <a:lnTo>
                    <a:pt x="48" y="0"/>
                  </a:lnTo>
                  <a:lnTo>
                    <a:pt x="86" y="14"/>
                  </a:lnTo>
                  <a:lnTo>
                    <a:pt x="52" y="42"/>
                  </a:lnTo>
                  <a:lnTo>
                    <a:pt x="3" y="11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45"/>
            <p:cNvSpPr/>
            <p:nvPr/>
          </p:nvSpPr>
          <p:spPr>
            <a:xfrm>
              <a:off x="1266" y="3121"/>
              <a:ext cx="59" cy="17"/>
            </a:xfrm>
            <a:custGeom>
              <a:rect b="b" l="l" r="r" t="t"/>
              <a:pathLst>
                <a:path extrusionOk="0" h="17" w="59">
                  <a:moveTo>
                    <a:pt x="0" y="3"/>
                  </a:moveTo>
                  <a:lnTo>
                    <a:pt x="59" y="0"/>
                  </a:lnTo>
                  <a:lnTo>
                    <a:pt x="38" y="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45"/>
            <p:cNvSpPr/>
            <p:nvPr/>
          </p:nvSpPr>
          <p:spPr>
            <a:xfrm>
              <a:off x="1266" y="3121"/>
              <a:ext cx="59" cy="17"/>
            </a:xfrm>
            <a:custGeom>
              <a:rect b="b" l="l" r="r" t="t"/>
              <a:pathLst>
                <a:path extrusionOk="0" h="17" w="59">
                  <a:moveTo>
                    <a:pt x="0" y="3"/>
                  </a:moveTo>
                  <a:lnTo>
                    <a:pt x="59" y="0"/>
                  </a:lnTo>
                  <a:lnTo>
                    <a:pt x="38" y="17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77" name="Google Shape;2877;p45"/>
            <p:cNvCxnSpPr/>
            <p:nvPr/>
          </p:nvCxnSpPr>
          <p:spPr>
            <a:xfrm rot="10800000">
              <a:off x="1218" y="3128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78" name="Google Shape;2878;p45"/>
            <p:cNvCxnSpPr/>
            <p:nvPr/>
          </p:nvCxnSpPr>
          <p:spPr>
            <a:xfrm flipH="1" rot="10800000">
              <a:off x="1218" y="3121"/>
              <a:ext cx="10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79" name="Google Shape;2879;p45"/>
            <p:cNvCxnSpPr/>
            <p:nvPr/>
          </p:nvCxnSpPr>
          <p:spPr>
            <a:xfrm flipH="1">
              <a:off x="1270" y="3121"/>
              <a:ext cx="55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80" name="Google Shape;2880;p45"/>
            <p:cNvCxnSpPr/>
            <p:nvPr/>
          </p:nvCxnSpPr>
          <p:spPr>
            <a:xfrm rot="10800000">
              <a:off x="1221" y="3135"/>
              <a:ext cx="49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81" name="Google Shape;2881;p45"/>
            <p:cNvSpPr/>
            <p:nvPr/>
          </p:nvSpPr>
          <p:spPr>
            <a:xfrm>
              <a:off x="1408" y="3152"/>
              <a:ext cx="45" cy="45"/>
            </a:xfrm>
            <a:custGeom>
              <a:rect b="b" l="l" r="r" t="t"/>
              <a:pathLst>
                <a:path extrusionOk="0" h="45" w="45">
                  <a:moveTo>
                    <a:pt x="21" y="0"/>
                  </a:moveTo>
                  <a:lnTo>
                    <a:pt x="0" y="31"/>
                  </a:lnTo>
                  <a:lnTo>
                    <a:pt x="42" y="45"/>
                  </a:lnTo>
                  <a:lnTo>
                    <a:pt x="45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45"/>
            <p:cNvSpPr/>
            <p:nvPr/>
          </p:nvSpPr>
          <p:spPr>
            <a:xfrm>
              <a:off x="1408" y="3152"/>
              <a:ext cx="45" cy="45"/>
            </a:xfrm>
            <a:custGeom>
              <a:rect b="b" l="l" r="r" t="t"/>
              <a:pathLst>
                <a:path extrusionOk="0" h="45" w="45">
                  <a:moveTo>
                    <a:pt x="21" y="0"/>
                  </a:moveTo>
                  <a:lnTo>
                    <a:pt x="0" y="31"/>
                  </a:lnTo>
                  <a:lnTo>
                    <a:pt x="42" y="45"/>
                  </a:lnTo>
                  <a:lnTo>
                    <a:pt x="45" y="3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45"/>
            <p:cNvSpPr/>
            <p:nvPr/>
          </p:nvSpPr>
          <p:spPr>
            <a:xfrm>
              <a:off x="1429" y="3100"/>
              <a:ext cx="31" cy="55"/>
            </a:xfrm>
            <a:custGeom>
              <a:rect b="b" l="l" r="r" t="t"/>
              <a:pathLst>
                <a:path extrusionOk="0" h="55" w="31">
                  <a:moveTo>
                    <a:pt x="31" y="0"/>
                  </a:moveTo>
                  <a:lnTo>
                    <a:pt x="0" y="52"/>
                  </a:lnTo>
                  <a:lnTo>
                    <a:pt x="24" y="5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45"/>
            <p:cNvSpPr/>
            <p:nvPr/>
          </p:nvSpPr>
          <p:spPr>
            <a:xfrm>
              <a:off x="1429" y="3100"/>
              <a:ext cx="31" cy="55"/>
            </a:xfrm>
            <a:custGeom>
              <a:rect b="b" l="l" r="r" t="t"/>
              <a:pathLst>
                <a:path extrusionOk="0" h="55" w="31">
                  <a:moveTo>
                    <a:pt x="31" y="0"/>
                  </a:moveTo>
                  <a:lnTo>
                    <a:pt x="0" y="52"/>
                  </a:lnTo>
                  <a:lnTo>
                    <a:pt x="24" y="55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85" name="Google Shape;2885;p45"/>
            <p:cNvCxnSpPr/>
            <p:nvPr/>
          </p:nvCxnSpPr>
          <p:spPr>
            <a:xfrm flipH="1" rot="10800000">
              <a:off x="1450" y="3100"/>
              <a:ext cx="10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86" name="Google Shape;2886;p45"/>
            <p:cNvCxnSpPr/>
            <p:nvPr/>
          </p:nvCxnSpPr>
          <p:spPr>
            <a:xfrm flipH="1">
              <a:off x="1408" y="3100"/>
              <a:ext cx="52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87" name="Google Shape;2887;p45"/>
            <p:cNvCxnSpPr/>
            <p:nvPr/>
          </p:nvCxnSpPr>
          <p:spPr>
            <a:xfrm>
              <a:off x="1408" y="3183"/>
              <a:ext cx="42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88" name="Google Shape;2888;p45"/>
            <p:cNvSpPr/>
            <p:nvPr/>
          </p:nvSpPr>
          <p:spPr>
            <a:xfrm>
              <a:off x="1183" y="3252"/>
              <a:ext cx="7" cy="4"/>
            </a:xfrm>
            <a:custGeom>
              <a:rect b="b" l="l" r="r" t="t"/>
              <a:pathLst>
                <a:path extrusionOk="0" h="4" w="7">
                  <a:moveTo>
                    <a:pt x="0" y="0"/>
                  </a:moveTo>
                  <a:lnTo>
                    <a:pt x="4" y="4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45"/>
            <p:cNvSpPr/>
            <p:nvPr/>
          </p:nvSpPr>
          <p:spPr>
            <a:xfrm>
              <a:off x="1183" y="3252"/>
              <a:ext cx="7" cy="4"/>
            </a:xfrm>
            <a:custGeom>
              <a:rect b="b" l="l" r="r" t="t"/>
              <a:pathLst>
                <a:path extrusionOk="0" h="4" w="7">
                  <a:moveTo>
                    <a:pt x="0" y="0"/>
                  </a:moveTo>
                  <a:lnTo>
                    <a:pt x="4" y="4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90" name="Google Shape;2890;p45"/>
            <p:cNvCxnSpPr/>
            <p:nvPr/>
          </p:nvCxnSpPr>
          <p:spPr>
            <a:xfrm flipH="1">
              <a:off x="1183" y="3252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91" name="Google Shape;2891;p45"/>
            <p:cNvCxnSpPr/>
            <p:nvPr/>
          </p:nvCxnSpPr>
          <p:spPr>
            <a:xfrm>
              <a:off x="1183" y="3252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92" name="Google Shape;2892;p45"/>
            <p:cNvCxnSpPr/>
            <p:nvPr/>
          </p:nvCxnSpPr>
          <p:spPr>
            <a:xfrm flipH="1" rot="10800000">
              <a:off x="1187" y="3252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93" name="Google Shape;2893;p45"/>
            <p:cNvSpPr/>
            <p:nvPr/>
          </p:nvSpPr>
          <p:spPr>
            <a:xfrm>
              <a:off x="1187" y="3256"/>
              <a:ext cx="152" cy="114"/>
            </a:xfrm>
            <a:custGeom>
              <a:rect b="b" l="l" r="r" t="t"/>
              <a:pathLst>
                <a:path extrusionOk="0" h="114" w="152">
                  <a:moveTo>
                    <a:pt x="0" y="0"/>
                  </a:moveTo>
                  <a:lnTo>
                    <a:pt x="69" y="103"/>
                  </a:lnTo>
                  <a:lnTo>
                    <a:pt x="110" y="114"/>
                  </a:lnTo>
                  <a:lnTo>
                    <a:pt x="152" y="100"/>
                  </a:lnTo>
                  <a:lnTo>
                    <a:pt x="21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45"/>
            <p:cNvSpPr/>
            <p:nvPr/>
          </p:nvSpPr>
          <p:spPr>
            <a:xfrm>
              <a:off x="1187" y="3256"/>
              <a:ext cx="152" cy="114"/>
            </a:xfrm>
            <a:custGeom>
              <a:rect b="b" l="l" r="r" t="t"/>
              <a:pathLst>
                <a:path extrusionOk="0" h="114" w="152">
                  <a:moveTo>
                    <a:pt x="0" y="0"/>
                  </a:moveTo>
                  <a:lnTo>
                    <a:pt x="69" y="103"/>
                  </a:lnTo>
                  <a:lnTo>
                    <a:pt x="110" y="114"/>
                  </a:lnTo>
                  <a:lnTo>
                    <a:pt x="152" y="100"/>
                  </a:lnTo>
                  <a:lnTo>
                    <a:pt x="21" y="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45"/>
            <p:cNvSpPr/>
            <p:nvPr/>
          </p:nvSpPr>
          <p:spPr>
            <a:xfrm>
              <a:off x="1256" y="3359"/>
              <a:ext cx="41" cy="21"/>
            </a:xfrm>
            <a:custGeom>
              <a:rect b="b" l="l" r="r" t="t"/>
              <a:pathLst>
                <a:path extrusionOk="0" h="21" w="41">
                  <a:moveTo>
                    <a:pt x="0" y="0"/>
                  </a:moveTo>
                  <a:lnTo>
                    <a:pt x="14" y="21"/>
                  </a:lnTo>
                  <a:lnTo>
                    <a:pt x="4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45"/>
            <p:cNvSpPr/>
            <p:nvPr/>
          </p:nvSpPr>
          <p:spPr>
            <a:xfrm>
              <a:off x="1256" y="3359"/>
              <a:ext cx="41" cy="21"/>
            </a:xfrm>
            <a:custGeom>
              <a:rect b="b" l="l" r="r" t="t"/>
              <a:pathLst>
                <a:path extrusionOk="0" h="21" w="41">
                  <a:moveTo>
                    <a:pt x="0" y="0"/>
                  </a:moveTo>
                  <a:lnTo>
                    <a:pt x="14" y="21"/>
                  </a:lnTo>
                  <a:lnTo>
                    <a:pt x="41" y="1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97" name="Google Shape;2897;p45"/>
            <p:cNvCxnSpPr/>
            <p:nvPr/>
          </p:nvCxnSpPr>
          <p:spPr>
            <a:xfrm rot="10800000">
              <a:off x="1187" y="3256"/>
              <a:ext cx="2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98" name="Google Shape;2898;p45"/>
            <p:cNvCxnSpPr/>
            <p:nvPr/>
          </p:nvCxnSpPr>
          <p:spPr>
            <a:xfrm>
              <a:off x="1187" y="3256"/>
              <a:ext cx="83" cy="1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99" name="Google Shape;2899;p45"/>
            <p:cNvCxnSpPr/>
            <p:nvPr/>
          </p:nvCxnSpPr>
          <p:spPr>
            <a:xfrm flipH="1" rot="10800000">
              <a:off x="1270" y="3356"/>
              <a:ext cx="69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00" name="Google Shape;2900;p45"/>
            <p:cNvCxnSpPr/>
            <p:nvPr/>
          </p:nvCxnSpPr>
          <p:spPr>
            <a:xfrm rot="10800000">
              <a:off x="1208" y="3263"/>
              <a:ext cx="131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01" name="Google Shape;2901;p45"/>
            <p:cNvSpPr/>
            <p:nvPr/>
          </p:nvSpPr>
          <p:spPr>
            <a:xfrm>
              <a:off x="1208" y="3263"/>
              <a:ext cx="145" cy="93"/>
            </a:xfrm>
            <a:custGeom>
              <a:rect b="b" l="l" r="r" t="t"/>
              <a:pathLst>
                <a:path extrusionOk="0" h="93" w="145">
                  <a:moveTo>
                    <a:pt x="0" y="0"/>
                  </a:moveTo>
                  <a:lnTo>
                    <a:pt x="145" y="62"/>
                  </a:lnTo>
                  <a:lnTo>
                    <a:pt x="13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45"/>
            <p:cNvSpPr/>
            <p:nvPr/>
          </p:nvSpPr>
          <p:spPr>
            <a:xfrm>
              <a:off x="1208" y="3263"/>
              <a:ext cx="145" cy="93"/>
            </a:xfrm>
            <a:custGeom>
              <a:rect b="b" l="l" r="r" t="t"/>
              <a:pathLst>
                <a:path extrusionOk="0" h="93" w="145">
                  <a:moveTo>
                    <a:pt x="0" y="0"/>
                  </a:moveTo>
                  <a:lnTo>
                    <a:pt x="145" y="62"/>
                  </a:lnTo>
                  <a:lnTo>
                    <a:pt x="131" y="9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03" name="Google Shape;2903;p45"/>
            <p:cNvCxnSpPr/>
            <p:nvPr/>
          </p:nvCxnSpPr>
          <p:spPr>
            <a:xfrm rot="10800000">
              <a:off x="1208" y="3263"/>
              <a:ext cx="131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04" name="Google Shape;2904;p45"/>
            <p:cNvCxnSpPr/>
            <p:nvPr/>
          </p:nvCxnSpPr>
          <p:spPr>
            <a:xfrm>
              <a:off x="1208" y="3263"/>
              <a:ext cx="145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05" name="Google Shape;2905;p45"/>
            <p:cNvCxnSpPr/>
            <p:nvPr/>
          </p:nvCxnSpPr>
          <p:spPr>
            <a:xfrm flipH="1">
              <a:off x="1339" y="3325"/>
              <a:ext cx="1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06" name="Google Shape;2906;p45"/>
            <p:cNvSpPr/>
            <p:nvPr/>
          </p:nvSpPr>
          <p:spPr>
            <a:xfrm>
              <a:off x="1180" y="3176"/>
              <a:ext cx="24" cy="76"/>
            </a:xfrm>
            <a:custGeom>
              <a:rect b="b" l="l" r="r" t="t"/>
              <a:pathLst>
                <a:path extrusionOk="0" h="76" w="24">
                  <a:moveTo>
                    <a:pt x="3" y="76"/>
                  </a:moveTo>
                  <a:lnTo>
                    <a:pt x="0" y="49"/>
                  </a:lnTo>
                  <a:lnTo>
                    <a:pt x="24" y="0"/>
                  </a:lnTo>
                  <a:lnTo>
                    <a:pt x="3" y="76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45"/>
            <p:cNvSpPr/>
            <p:nvPr/>
          </p:nvSpPr>
          <p:spPr>
            <a:xfrm>
              <a:off x="1180" y="3176"/>
              <a:ext cx="24" cy="76"/>
            </a:xfrm>
            <a:custGeom>
              <a:rect b="b" l="l" r="r" t="t"/>
              <a:pathLst>
                <a:path extrusionOk="0" h="76" w="24">
                  <a:moveTo>
                    <a:pt x="3" y="76"/>
                  </a:moveTo>
                  <a:lnTo>
                    <a:pt x="0" y="49"/>
                  </a:lnTo>
                  <a:lnTo>
                    <a:pt x="24" y="0"/>
                  </a:lnTo>
                  <a:lnTo>
                    <a:pt x="3" y="76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08" name="Google Shape;2908;p45"/>
            <p:cNvCxnSpPr/>
            <p:nvPr/>
          </p:nvCxnSpPr>
          <p:spPr>
            <a:xfrm flipH="1">
              <a:off x="1183" y="3176"/>
              <a:ext cx="21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09" name="Google Shape;2909;p45"/>
            <p:cNvCxnSpPr/>
            <p:nvPr/>
          </p:nvCxnSpPr>
          <p:spPr>
            <a:xfrm rot="10800000">
              <a:off x="1180" y="3225"/>
              <a:ext cx="3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10" name="Google Shape;2910;p45"/>
            <p:cNvCxnSpPr/>
            <p:nvPr/>
          </p:nvCxnSpPr>
          <p:spPr>
            <a:xfrm flipH="1" rot="10800000">
              <a:off x="1180" y="3176"/>
              <a:ext cx="24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11" name="Google Shape;2911;p45"/>
            <p:cNvSpPr/>
            <p:nvPr/>
          </p:nvSpPr>
          <p:spPr>
            <a:xfrm>
              <a:off x="1215" y="3128"/>
              <a:ext cx="3" cy="3"/>
            </a:xfrm>
            <a:custGeom>
              <a:rect b="b" l="l" r="r" t="t"/>
              <a:pathLst>
                <a:path extrusionOk="0" h="3" w="3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45"/>
            <p:cNvSpPr/>
            <p:nvPr/>
          </p:nvSpPr>
          <p:spPr>
            <a:xfrm>
              <a:off x="1215" y="3128"/>
              <a:ext cx="3" cy="3"/>
            </a:xfrm>
            <a:custGeom>
              <a:rect b="b" l="l" r="r" t="t"/>
              <a:pathLst>
                <a:path extrusionOk="0" h="3" w="3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3" name="Google Shape;2913;p45"/>
            <p:cNvCxnSpPr/>
            <p:nvPr/>
          </p:nvCxnSpPr>
          <p:spPr>
            <a:xfrm flipH="1" rot="10800000">
              <a:off x="1215" y="3128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14" name="Google Shape;2914;p45"/>
            <p:cNvCxnSpPr/>
            <p:nvPr/>
          </p:nvCxnSpPr>
          <p:spPr>
            <a:xfrm flipH="1">
              <a:off x="1215" y="3128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15" name="Google Shape;2915;p45"/>
            <p:cNvCxnSpPr/>
            <p:nvPr/>
          </p:nvCxnSpPr>
          <p:spPr>
            <a:xfrm>
              <a:off x="1215" y="3128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16" name="Google Shape;2916;p45"/>
            <p:cNvSpPr/>
            <p:nvPr/>
          </p:nvSpPr>
          <p:spPr>
            <a:xfrm>
              <a:off x="1163" y="3142"/>
              <a:ext cx="10" cy="10"/>
            </a:xfrm>
            <a:custGeom>
              <a:rect b="b" l="l" r="r" t="t"/>
              <a:pathLst>
                <a:path extrusionOk="0" h="10" w="10">
                  <a:moveTo>
                    <a:pt x="0" y="0"/>
                  </a:moveTo>
                  <a:lnTo>
                    <a:pt x="10" y="10"/>
                  </a:lnTo>
                  <a:lnTo>
                    <a:pt x="1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45"/>
            <p:cNvSpPr/>
            <p:nvPr/>
          </p:nvSpPr>
          <p:spPr>
            <a:xfrm>
              <a:off x="1163" y="3142"/>
              <a:ext cx="10" cy="10"/>
            </a:xfrm>
            <a:custGeom>
              <a:rect b="b" l="l" r="r" t="t"/>
              <a:pathLst>
                <a:path extrusionOk="0" h="10" w="10">
                  <a:moveTo>
                    <a:pt x="0" y="0"/>
                  </a:moveTo>
                  <a:lnTo>
                    <a:pt x="10" y="10"/>
                  </a:lnTo>
                  <a:lnTo>
                    <a:pt x="10" y="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8" name="Google Shape;2918;p45"/>
            <p:cNvCxnSpPr/>
            <p:nvPr/>
          </p:nvCxnSpPr>
          <p:spPr>
            <a:xfrm rot="10800000">
              <a:off x="1163" y="3142"/>
              <a:ext cx="10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19" name="Google Shape;2919;p45"/>
            <p:cNvCxnSpPr/>
            <p:nvPr/>
          </p:nvCxnSpPr>
          <p:spPr>
            <a:xfrm>
              <a:off x="1163" y="3142"/>
              <a:ext cx="10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20" name="Google Shape;2920;p45"/>
            <p:cNvCxnSpPr/>
            <p:nvPr/>
          </p:nvCxnSpPr>
          <p:spPr>
            <a:xfrm flipH="1" rot="10800000">
              <a:off x="1173" y="3145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21" name="Google Shape;2921;p45"/>
            <p:cNvSpPr/>
            <p:nvPr/>
          </p:nvSpPr>
          <p:spPr>
            <a:xfrm>
              <a:off x="1163" y="3138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4"/>
                  </a:moveTo>
                  <a:lnTo>
                    <a:pt x="7" y="0"/>
                  </a:lnTo>
                  <a:lnTo>
                    <a:pt x="10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45"/>
            <p:cNvSpPr/>
            <p:nvPr/>
          </p:nvSpPr>
          <p:spPr>
            <a:xfrm>
              <a:off x="1163" y="3138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4"/>
                  </a:moveTo>
                  <a:lnTo>
                    <a:pt x="7" y="0"/>
                  </a:lnTo>
                  <a:lnTo>
                    <a:pt x="10" y="7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3" name="Google Shape;2923;p45"/>
            <p:cNvCxnSpPr/>
            <p:nvPr/>
          </p:nvCxnSpPr>
          <p:spPr>
            <a:xfrm rot="10800000">
              <a:off x="1163" y="3142"/>
              <a:ext cx="10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24" name="Google Shape;2924;p45"/>
            <p:cNvCxnSpPr/>
            <p:nvPr/>
          </p:nvCxnSpPr>
          <p:spPr>
            <a:xfrm flipH="1" rot="10800000">
              <a:off x="1163" y="3138"/>
              <a:ext cx="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25" name="Google Shape;2925;p45"/>
            <p:cNvCxnSpPr/>
            <p:nvPr/>
          </p:nvCxnSpPr>
          <p:spPr>
            <a:xfrm>
              <a:off x="1170" y="3138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26" name="Google Shape;2926;p45"/>
            <p:cNvSpPr/>
            <p:nvPr/>
          </p:nvSpPr>
          <p:spPr>
            <a:xfrm>
              <a:off x="1208" y="3263"/>
              <a:ext cx="145" cy="62"/>
            </a:xfrm>
            <a:custGeom>
              <a:rect b="b" l="l" r="r" t="t"/>
              <a:pathLst>
                <a:path extrusionOk="0" h="62" w="145">
                  <a:moveTo>
                    <a:pt x="0" y="0"/>
                  </a:moveTo>
                  <a:lnTo>
                    <a:pt x="138" y="41"/>
                  </a:lnTo>
                  <a:lnTo>
                    <a:pt x="145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45"/>
            <p:cNvSpPr/>
            <p:nvPr/>
          </p:nvSpPr>
          <p:spPr>
            <a:xfrm>
              <a:off x="1208" y="3263"/>
              <a:ext cx="145" cy="62"/>
            </a:xfrm>
            <a:custGeom>
              <a:rect b="b" l="l" r="r" t="t"/>
              <a:pathLst>
                <a:path extrusionOk="0" h="62" w="145">
                  <a:moveTo>
                    <a:pt x="0" y="0"/>
                  </a:moveTo>
                  <a:lnTo>
                    <a:pt x="138" y="41"/>
                  </a:lnTo>
                  <a:lnTo>
                    <a:pt x="145" y="62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8" name="Google Shape;2928;p45"/>
            <p:cNvCxnSpPr/>
            <p:nvPr/>
          </p:nvCxnSpPr>
          <p:spPr>
            <a:xfrm rot="10800000">
              <a:off x="1208" y="3263"/>
              <a:ext cx="145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29" name="Google Shape;2929;p45"/>
            <p:cNvCxnSpPr/>
            <p:nvPr/>
          </p:nvCxnSpPr>
          <p:spPr>
            <a:xfrm>
              <a:off x="1208" y="3263"/>
              <a:ext cx="138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30" name="Google Shape;2930;p45"/>
            <p:cNvCxnSpPr/>
            <p:nvPr/>
          </p:nvCxnSpPr>
          <p:spPr>
            <a:xfrm>
              <a:off x="1346" y="3304"/>
              <a:ext cx="7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31" name="Google Shape;2931;p45"/>
            <p:cNvSpPr/>
            <p:nvPr/>
          </p:nvSpPr>
          <p:spPr>
            <a:xfrm>
              <a:off x="1173" y="3131"/>
              <a:ext cx="42" cy="94"/>
            </a:xfrm>
            <a:custGeom>
              <a:rect b="b" l="l" r="r" t="t"/>
              <a:pathLst>
                <a:path extrusionOk="0" h="94" w="42">
                  <a:moveTo>
                    <a:pt x="0" y="21"/>
                  </a:moveTo>
                  <a:lnTo>
                    <a:pt x="7" y="94"/>
                  </a:lnTo>
                  <a:lnTo>
                    <a:pt x="31" y="45"/>
                  </a:lnTo>
                  <a:lnTo>
                    <a:pt x="42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45"/>
            <p:cNvSpPr/>
            <p:nvPr/>
          </p:nvSpPr>
          <p:spPr>
            <a:xfrm>
              <a:off x="1173" y="3131"/>
              <a:ext cx="42" cy="94"/>
            </a:xfrm>
            <a:custGeom>
              <a:rect b="b" l="l" r="r" t="t"/>
              <a:pathLst>
                <a:path extrusionOk="0" h="94" w="42">
                  <a:moveTo>
                    <a:pt x="0" y="21"/>
                  </a:moveTo>
                  <a:lnTo>
                    <a:pt x="7" y="94"/>
                  </a:lnTo>
                  <a:lnTo>
                    <a:pt x="31" y="45"/>
                  </a:lnTo>
                  <a:lnTo>
                    <a:pt x="42" y="0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33" name="Google Shape;2933;p45"/>
            <p:cNvCxnSpPr/>
            <p:nvPr/>
          </p:nvCxnSpPr>
          <p:spPr>
            <a:xfrm flipH="1">
              <a:off x="1173" y="3131"/>
              <a:ext cx="4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34" name="Google Shape;2934;p45"/>
            <p:cNvCxnSpPr/>
            <p:nvPr/>
          </p:nvCxnSpPr>
          <p:spPr>
            <a:xfrm>
              <a:off x="1173" y="3152"/>
              <a:ext cx="7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35" name="Google Shape;2935;p45"/>
            <p:cNvCxnSpPr/>
            <p:nvPr/>
          </p:nvCxnSpPr>
          <p:spPr>
            <a:xfrm flipH="1" rot="10800000">
              <a:off x="1180" y="3176"/>
              <a:ext cx="24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36" name="Google Shape;2936;p45"/>
            <p:cNvCxnSpPr/>
            <p:nvPr/>
          </p:nvCxnSpPr>
          <p:spPr>
            <a:xfrm flipH="1" rot="10800000">
              <a:off x="1204" y="3131"/>
              <a:ext cx="11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37" name="Google Shape;2937;p45"/>
            <p:cNvSpPr/>
            <p:nvPr/>
          </p:nvSpPr>
          <p:spPr>
            <a:xfrm>
              <a:off x="1339" y="3325"/>
              <a:ext cx="55" cy="31"/>
            </a:xfrm>
            <a:custGeom>
              <a:rect b="b" l="l" r="r" t="t"/>
              <a:pathLst>
                <a:path extrusionOk="0" h="31" w="55">
                  <a:moveTo>
                    <a:pt x="0" y="31"/>
                  </a:moveTo>
                  <a:lnTo>
                    <a:pt x="55" y="24"/>
                  </a:lnTo>
                  <a:lnTo>
                    <a:pt x="1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45"/>
            <p:cNvSpPr/>
            <p:nvPr/>
          </p:nvSpPr>
          <p:spPr>
            <a:xfrm>
              <a:off x="1339" y="3325"/>
              <a:ext cx="55" cy="31"/>
            </a:xfrm>
            <a:custGeom>
              <a:rect b="b" l="l" r="r" t="t"/>
              <a:pathLst>
                <a:path extrusionOk="0" h="31" w="55">
                  <a:moveTo>
                    <a:pt x="0" y="31"/>
                  </a:moveTo>
                  <a:lnTo>
                    <a:pt x="55" y="24"/>
                  </a:lnTo>
                  <a:lnTo>
                    <a:pt x="14" y="0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39" name="Google Shape;2939;p45"/>
            <p:cNvCxnSpPr/>
            <p:nvPr/>
          </p:nvCxnSpPr>
          <p:spPr>
            <a:xfrm flipH="1">
              <a:off x="1339" y="3325"/>
              <a:ext cx="1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40" name="Google Shape;2940;p45"/>
            <p:cNvCxnSpPr/>
            <p:nvPr/>
          </p:nvCxnSpPr>
          <p:spPr>
            <a:xfrm flipH="1" rot="10800000">
              <a:off x="1339" y="3349"/>
              <a:ext cx="55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41" name="Google Shape;2941;p45"/>
            <p:cNvCxnSpPr/>
            <p:nvPr/>
          </p:nvCxnSpPr>
          <p:spPr>
            <a:xfrm rot="10800000">
              <a:off x="1353" y="3325"/>
              <a:ext cx="41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42" name="Google Shape;2942;p45"/>
            <p:cNvSpPr/>
            <p:nvPr/>
          </p:nvSpPr>
          <p:spPr>
            <a:xfrm>
              <a:off x="1550" y="3273"/>
              <a:ext cx="90" cy="45"/>
            </a:xfrm>
            <a:custGeom>
              <a:rect b="b" l="l" r="r" t="t"/>
              <a:pathLst>
                <a:path extrusionOk="0" h="45" w="90">
                  <a:moveTo>
                    <a:pt x="90" y="0"/>
                  </a:moveTo>
                  <a:lnTo>
                    <a:pt x="0" y="45"/>
                  </a:lnTo>
                  <a:lnTo>
                    <a:pt x="7" y="2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45"/>
            <p:cNvSpPr/>
            <p:nvPr/>
          </p:nvSpPr>
          <p:spPr>
            <a:xfrm>
              <a:off x="1550" y="3273"/>
              <a:ext cx="90" cy="45"/>
            </a:xfrm>
            <a:custGeom>
              <a:rect b="b" l="l" r="r" t="t"/>
              <a:pathLst>
                <a:path extrusionOk="0" h="45" w="90">
                  <a:moveTo>
                    <a:pt x="90" y="0"/>
                  </a:moveTo>
                  <a:lnTo>
                    <a:pt x="0" y="45"/>
                  </a:lnTo>
                  <a:lnTo>
                    <a:pt x="7" y="21"/>
                  </a:lnTo>
                  <a:lnTo>
                    <a:pt x="9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44" name="Google Shape;2944;p45"/>
            <p:cNvCxnSpPr/>
            <p:nvPr/>
          </p:nvCxnSpPr>
          <p:spPr>
            <a:xfrm flipH="1" rot="10800000">
              <a:off x="1557" y="3273"/>
              <a:ext cx="83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45" name="Google Shape;2945;p45"/>
            <p:cNvCxnSpPr/>
            <p:nvPr/>
          </p:nvCxnSpPr>
          <p:spPr>
            <a:xfrm flipH="1">
              <a:off x="1550" y="3273"/>
              <a:ext cx="90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46" name="Google Shape;2946;p45"/>
            <p:cNvCxnSpPr/>
            <p:nvPr/>
          </p:nvCxnSpPr>
          <p:spPr>
            <a:xfrm flipH="1" rot="10800000">
              <a:off x="1550" y="3294"/>
              <a:ext cx="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47" name="Google Shape;2947;p45"/>
            <p:cNvSpPr/>
            <p:nvPr/>
          </p:nvSpPr>
          <p:spPr>
            <a:xfrm>
              <a:off x="1640" y="3242"/>
              <a:ext cx="34" cy="31"/>
            </a:xfrm>
            <a:custGeom>
              <a:rect b="b" l="l" r="r" t="t"/>
              <a:pathLst>
                <a:path extrusionOk="0" h="31" w="34">
                  <a:moveTo>
                    <a:pt x="0" y="31"/>
                  </a:moveTo>
                  <a:lnTo>
                    <a:pt x="31" y="17"/>
                  </a:lnTo>
                  <a:lnTo>
                    <a:pt x="34" y="10"/>
                  </a:lnTo>
                  <a:lnTo>
                    <a:pt x="20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45"/>
            <p:cNvSpPr/>
            <p:nvPr/>
          </p:nvSpPr>
          <p:spPr>
            <a:xfrm>
              <a:off x="1640" y="3242"/>
              <a:ext cx="34" cy="31"/>
            </a:xfrm>
            <a:custGeom>
              <a:rect b="b" l="l" r="r" t="t"/>
              <a:pathLst>
                <a:path extrusionOk="0" h="31" w="34">
                  <a:moveTo>
                    <a:pt x="0" y="31"/>
                  </a:moveTo>
                  <a:lnTo>
                    <a:pt x="31" y="17"/>
                  </a:lnTo>
                  <a:lnTo>
                    <a:pt x="34" y="10"/>
                  </a:lnTo>
                  <a:lnTo>
                    <a:pt x="20" y="0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45"/>
            <p:cNvSpPr/>
            <p:nvPr/>
          </p:nvSpPr>
          <p:spPr>
            <a:xfrm>
              <a:off x="1671" y="3252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7"/>
                  </a:moveTo>
                  <a:lnTo>
                    <a:pt x="10" y="4"/>
                  </a:lnTo>
                  <a:lnTo>
                    <a:pt x="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45"/>
            <p:cNvSpPr/>
            <p:nvPr/>
          </p:nvSpPr>
          <p:spPr>
            <a:xfrm>
              <a:off x="1671" y="3252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7"/>
                  </a:moveTo>
                  <a:lnTo>
                    <a:pt x="10" y="4"/>
                  </a:lnTo>
                  <a:lnTo>
                    <a:pt x="3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1" name="Google Shape;2951;p45"/>
            <p:cNvCxnSpPr/>
            <p:nvPr/>
          </p:nvCxnSpPr>
          <p:spPr>
            <a:xfrm flipH="1">
              <a:off x="1640" y="3242"/>
              <a:ext cx="20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52" name="Google Shape;2952;p45"/>
            <p:cNvCxnSpPr/>
            <p:nvPr/>
          </p:nvCxnSpPr>
          <p:spPr>
            <a:xfrm flipH="1" rot="10800000">
              <a:off x="1640" y="3256"/>
              <a:ext cx="4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53" name="Google Shape;2953;p45"/>
            <p:cNvCxnSpPr/>
            <p:nvPr/>
          </p:nvCxnSpPr>
          <p:spPr>
            <a:xfrm rot="10800000">
              <a:off x="1660" y="3242"/>
              <a:ext cx="2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54" name="Google Shape;2954;p45"/>
            <p:cNvSpPr/>
            <p:nvPr/>
          </p:nvSpPr>
          <p:spPr>
            <a:xfrm>
              <a:off x="1215" y="3128"/>
              <a:ext cx="6" cy="7"/>
            </a:xfrm>
            <a:custGeom>
              <a:rect b="b" l="l" r="r" t="t"/>
              <a:pathLst>
                <a:path extrusionOk="0" h="7" w="6">
                  <a:moveTo>
                    <a:pt x="0" y="3"/>
                  </a:moveTo>
                  <a:lnTo>
                    <a:pt x="3" y="0"/>
                  </a:lnTo>
                  <a:lnTo>
                    <a:pt x="6" y="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45"/>
            <p:cNvSpPr/>
            <p:nvPr/>
          </p:nvSpPr>
          <p:spPr>
            <a:xfrm>
              <a:off x="1215" y="3128"/>
              <a:ext cx="6" cy="7"/>
            </a:xfrm>
            <a:custGeom>
              <a:rect b="b" l="l" r="r" t="t"/>
              <a:pathLst>
                <a:path extrusionOk="0" h="7" w="6">
                  <a:moveTo>
                    <a:pt x="0" y="3"/>
                  </a:moveTo>
                  <a:lnTo>
                    <a:pt x="3" y="0"/>
                  </a:lnTo>
                  <a:lnTo>
                    <a:pt x="6" y="7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56" name="Google Shape;2956;p45"/>
            <p:cNvCxnSpPr/>
            <p:nvPr/>
          </p:nvCxnSpPr>
          <p:spPr>
            <a:xfrm rot="10800000">
              <a:off x="1215" y="3131"/>
              <a:ext cx="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57" name="Google Shape;2957;p45"/>
            <p:cNvCxnSpPr/>
            <p:nvPr/>
          </p:nvCxnSpPr>
          <p:spPr>
            <a:xfrm flipH="1" rot="10800000">
              <a:off x="1215" y="3128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58" name="Google Shape;2958;p45"/>
            <p:cNvCxnSpPr/>
            <p:nvPr/>
          </p:nvCxnSpPr>
          <p:spPr>
            <a:xfrm>
              <a:off x="1218" y="3128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59" name="Google Shape;2959;p45"/>
            <p:cNvSpPr/>
            <p:nvPr/>
          </p:nvSpPr>
          <p:spPr>
            <a:xfrm>
              <a:off x="1557" y="3225"/>
              <a:ext cx="103" cy="69"/>
            </a:xfrm>
            <a:custGeom>
              <a:rect b="b" l="l" r="r" t="t"/>
              <a:pathLst>
                <a:path extrusionOk="0" h="69" w="103">
                  <a:moveTo>
                    <a:pt x="103" y="17"/>
                  </a:moveTo>
                  <a:lnTo>
                    <a:pt x="17" y="0"/>
                  </a:lnTo>
                  <a:lnTo>
                    <a:pt x="0" y="69"/>
                  </a:lnTo>
                  <a:lnTo>
                    <a:pt x="83" y="48"/>
                  </a:lnTo>
                  <a:lnTo>
                    <a:pt x="103" y="1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45"/>
            <p:cNvSpPr/>
            <p:nvPr/>
          </p:nvSpPr>
          <p:spPr>
            <a:xfrm>
              <a:off x="1557" y="3225"/>
              <a:ext cx="103" cy="69"/>
            </a:xfrm>
            <a:custGeom>
              <a:rect b="b" l="l" r="r" t="t"/>
              <a:pathLst>
                <a:path extrusionOk="0" h="69" w="103">
                  <a:moveTo>
                    <a:pt x="103" y="17"/>
                  </a:moveTo>
                  <a:lnTo>
                    <a:pt x="17" y="0"/>
                  </a:lnTo>
                  <a:lnTo>
                    <a:pt x="0" y="69"/>
                  </a:lnTo>
                  <a:lnTo>
                    <a:pt x="83" y="48"/>
                  </a:lnTo>
                  <a:lnTo>
                    <a:pt x="103" y="1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61" name="Google Shape;2961;p45"/>
            <p:cNvCxnSpPr/>
            <p:nvPr/>
          </p:nvCxnSpPr>
          <p:spPr>
            <a:xfrm flipH="1" rot="10800000">
              <a:off x="1640" y="3242"/>
              <a:ext cx="20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62" name="Google Shape;2962;p45"/>
            <p:cNvCxnSpPr/>
            <p:nvPr/>
          </p:nvCxnSpPr>
          <p:spPr>
            <a:xfrm rot="10800000">
              <a:off x="1574" y="3225"/>
              <a:ext cx="86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63" name="Google Shape;2963;p45"/>
            <p:cNvCxnSpPr/>
            <p:nvPr/>
          </p:nvCxnSpPr>
          <p:spPr>
            <a:xfrm flipH="1">
              <a:off x="1557" y="3225"/>
              <a:ext cx="1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64" name="Google Shape;2964;p45"/>
            <p:cNvCxnSpPr/>
            <p:nvPr/>
          </p:nvCxnSpPr>
          <p:spPr>
            <a:xfrm flipH="1" rot="10800000">
              <a:off x="1557" y="3273"/>
              <a:ext cx="83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65" name="Google Shape;2965;p45"/>
            <p:cNvSpPr/>
            <p:nvPr/>
          </p:nvSpPr>
          <p:spPr>
            <a:xfrm>
              <a:off x="1481" y="3197"/>
              <a:ext cx="93" cy="97"/>
            </a:xfrm>
            <a:custGeom>
              <a:rect b="b" l="l" r="r" t="t"/>
              <a:pathLst>
                <a:path extrusionOk="0" h="97" w="93">
                  <a:moveTo>
                    <a:pt x="93" y="28"/>
                  </a:moveTo>
                  <a:lnTo>
                    <a:pt x="0" y="0"/>
                  </a:lnTo>
                  <a:lnTo>
                    <a:pt x="76" y="97"/>
                  </a:lnTo>
                  <a:lnTo>
                    <a:pt x="93" y="2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45"/>
            <p:cNvSpPr/>
            <p:nvPr/>
          </p:nvSpPr>
          <p:spPr>
            <a:xfrm>
              <a:off x="1481" y="3197"/>
              <a:ext cx="93" cy="97"/>
            </a:xfrm>
            <a:custGeom>
              <a:rect b="b" l="l" r="r" t="t"/>
              <a:pathLst>
                <a:path extrusionOk="0" h="97" w="93">
                  <a:moveTo>
                    <a:pt x="93" y="28"/>
                  </a:moveTo>
                  <a:lnTo>
                    <a:pt x="0" y="0"/>
                  </a:lnTo>
                  <a:lnTo>
                    <a:pt x="76" y="97"/>
                  </a:lnTo>
                  <a:lnTo>
                    <a:pt x="93" y="2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67" name="Google Shape;2967;p45"/>
            <p:cNvCxnSpPr/>
            <p:nvPr/>
          </p:nvCxnSpPr>
          <p:spPr>
            <a:xfrm flipH="1" rot="10800000">
              <a:off x="1557" y="3225"/>
              <a:ext cx="1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68" name="Google Shape;2968;p45"/>
            <p:cNvCxnSpPr/>
            <p:nvPr/>
          </p:nvCxnSpPr>
          <p:spPr>
            <a:xfrm rot="10800000">
              <a:off x="1481" y="3197"/>
              <a:ext cx="93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69" name="Google Shape;2969;p45"/>
            <p:cNvCxnSpPr/>
            <p:nvPr/>
          </p:nvCxnSpPr>
          <p:spPr>
            <a:xfrm>
              <a:off x="1481" y="3197"/>
              <a:ext cx="76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70" name="Google Shape;2970;p45"/>
            <p:cNvSpPr/>
            <p:nvPr/>
          </p:nvSpPr>
          <p:spPr>
            <a:xfrm>
              <a:off x="1332" y="3162"/>
              <a:ext cx="76" cy="101"/>
            </a:xfrm>
            <a:custGeom>
              <a:rect b="b" l="l" r="r" t="t"/>
              <a:pathLst>
                <a:path extrusionOk="0" h="101" w="76">
                  <a:moveTo>
                    <a:pt x="0" y="0"/>
                  </a:moveTo>
                  <a:lnTo>
                    <a:pt x="76" y="21"/>
                  </a:lnTo>
                  <a:lnTo>
                    <a:pt x="59" y="83"/>
                  </a:lnTo>
                  <a:lnTo>
                    <a:pt x="14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45"/>
            <p:cNvSpPr/>
            <p:nvPr/>
          </p:nvSpPr>
          <p:spPr>
            <a:xfrm>
              <a:off x="1332" y="3162"/>
              <a:ext cx="76" cy="101"/>
            </a:xfrm>
            <a:custGeom>
              <a:rect b="b" l="l" r="r" t="t"/>
              <a:pathLst>
                <a:path extrusionOk="0" h="101" w="76">
                  <a:moveTo>
                    <a:pt x="0" y="0"/>
                  </a:moveTo>
                  <a:lnTo>
                    <a:pt x="76" y="21"/>
                  </a:lnTo>
                  <a:lnTo>
                    <a:pt x="59" y="83"/>
                  </a:lnTo>
                  <a:lnTo>
                    <a:pt x="14" y="10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2" name="Google Shape;2972;p45"/>
            <p:cNvCxnSpPr/>
            <p:nvPr/>
          </p:nvCxnSpPr>
          <p:spPr>
            <a:xfrm rot="10800000">
              <a:off x="1332" y="3162"/>
              <a:ext cx="14" cy="10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73" name="Google Shape;2973;p45"/>
            <p:cNvCxnSpPr/>
            <p:nvPr/>
          </p:nvCxnSpPr>
          <p:spPr>
            <a:xfrm>
              <a:off x="1332" y="3162"/>
              <a:ext cx="76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74" name="Google Shape;2974;p45"/>
            <p:cNvCxnSpPr/>
            <p:nvPr/>
          </p:nvCxnSpPr>
          <p:spPr>
            <a:xfrm flipH="1">
              <a:off x="1391" y="3183"/>
              <a:ext cx="17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75" name="Google Shape;2975;p45"/>
            <p:cNvCxnSpPr/>
            <p:nvPr/>
          </p:nvCxnSpPr>
          <p:spPr>
            <a:xfrm flipH="1">
              <a:off x="1346" y="3245"/>
              <a:ext cx="45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76" name="Google Shape;2976;p45"/>
            <p:cNvSpPr/>
            <p:nvPr/>
          </p:nvSpPr>
          <p:spPr>
            <a:xfrm>
              <a:off x="1270" y="3162"/>
              <a:ext cx="76" cy="101"/>
            </a:xfrm>
            <a:custGeom>
              <a:rect b="b" l="l" r="r" t="t"/>
              <a:pathLst>
                <a:path extrusionOk="0" h="101" w="76">
                  <a:moveTo>
                    <a:pt x="62" y="0"/>
                  </a:moveTo>
                  <a:lnTo>
                    <a:pt x="0" y="4"/>
                  </a:lnTo>
                  <a:lnTo>
                    <a:pt x="27" y="63"/>
                  </a:lnTo>
                  <a:lnTo>
                    <a:pt x="76" y="10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45"/>
            <p:cNvSpPr/>
            <p:nvPr/>
          </p:nvSpPr>
          <p:spPr>
            <a:xfrm>
              <a:off x="1270" y="3162"/>
              <a:ext cx="76" cy="101"/>
            </a:xfrm>
            <a:custGeom>
              <a:rect b="b" l="l" r="r" t="t"/>
              <a:pathLst>
                <a:path extrusionOk="0" h="101" w="76">
                  <a:moveTo>
                    <a:pt x="62" y="0"/>
                  </a:moveTo>
                  <a:lnTo>
                    <a:pt x="0" y="4"/>
                  </a:lnTo>
                  <a:lnTo>
                    <a:pt x="27" y="63"/>
                  </a:lnTo>
                  <a:lnTo>
                    <a:pt x="76" y="101"/>
                  </a:lnTo>
                  <a:lnTo>
                    <a:pt x="62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8" name="Google Shape;2978;p45"/>
            <p:cNvCxnSpPr/>
            <p:nvPr/>
          </p:nvCxnSpPr>
          <p:spPr>
            <a:xfrm rot="10800000">
              <a:off x="1332" y="3162"/>
              <a:ext cx="14" cy="10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79" name="Google Shape;2979;p45"/>
            <p:cNvCxnSpPr/>
            <p:nvPr/>
          </p:nvCxnSpPr>
          <p:spPr>
            <a:xfrm flipH="1">
              <a:off x="1270" y="3162"/>
              <a:ext cx="62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80" name="Google Shape;2980;p45"/>
            <p:cNvCxnSpPr/>
            <p:nvPr/>
          </p:nvCxnSpPr>
          <p:spPr>
            <a:xfrm>
              <a:off x="1270" y="3166"/>
              <a:ext cx="27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81" name="Google Shape;2981;p45"/>
            <p:cNvCxnSpPr/>
            <p:nvPr/>
          </p:nvCxnSpPr>
          <p:spPr>
            <a:xfrm>
              <a:off x="1297" y="3225"/>
              <a:ext cx="49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82" name="Google Shape;2982;p45"/>
            <p:cNvSpPr/>
            <p:nvPr/>
          </p:nvSpPr>
          <p:spPr>
            <a:xfrm>
              <a:off x="1346" y="3245"/>
              <a:ext cx="45" cy="31"/>
            </a:xfrm>
            <a:custGeom>
              <a:rect b="b" l="l" r="r" t="t"/>
              <a:pathLst>
                <a:path extrusionOk="0" h="31" w="45">
                  <a:moveTo>
                    <a:pt x="0" y="18"/>
                  </a:moveTo>
                  <a:lnTo>
                    <a:pt x="45" y="0"/>
                  </a:lnTo>
                  <a:lnTo>
                    <a:pt x="21" y="3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45"/>
            <p:cNvSpPr/>
            <p:nvPr/>
          </p:nvSpPr>
          <p:spPr>
            <a:xfrm>
              <a:off x="1346" y="3245"/>
              <a:ext cx="45" cy="31"/>
            </a:xfrm>
            <a:custGeom>
              <a:rect b="b" l="l" r="r" t="t"/>
              <a:pathLst>
                <a:path extrusionOk="0" h="31" w="45">
                  <a:moveTo>
                    <a:pt x="0" y="18"/>
                  </a:moveTo>
                  <a:lnTo>
                    <a:pt x="45" y="0"/>
                  </a:lnTo>
                  <a:lnTo>
                    <a:pt x="21" y="31"/>
                  </a:lnTo>
                  <a:lnTo>
                    <a:pt x="0" y="1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84" name="Google Shape;2984;p45"/>
            <p:cNvCxnSpPr/>
            <p:nvPr/>
          </p:nvCxnSpPr>
          <p:spPr>
            <a:xfrm rot="10800000">
              <a:off x="1346" y="3263"/>
              <a:ext cx="21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85" name="Google Shape;2985;p45"/>
            <p:cNvCxnSpPr/>
            <p:nvPr/>
          </p:nvCxnSpPr>
          <p:spPr>
            <a:xfrm flipH="1" rot="10800000">
              <a:off x="1346" y="3245"/>
              <a:ext cx="45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86" name="Google Shape;2986;p45"/>
            <p:cNvCxnSpPr/>
            <p:nvPr/>
          </p:nvCxnSpPr>
          <p:spPr>
            <a:xfrm flipH="1">
              <a:off x="1367" y="3245"/>
              <a:ext cx="2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87" name="Google Shape;2987;p45"/>
            <p:cNvSpPr/>
            <p:nvPr/>
          </p:nvSpPr>
          <p:spPr>
            <a:xfrm>
              <a:off x="1183" y="3176"/>
              <a:ext cx="21" cy="76"/>
            </a:xfrm>
            <a:custGeom>
              <a:rect b="b" l="l" r="r" t="t"/>
              <a:pathLst>
                <a:path extrusionOk="0" h="76" w="21">
                  <a:moveTo>
                    <a:pt x="0" y="76"/>
                  </a:moveTo>
                  <a:lnTo>
                    <a:pt x="7" y="76"/>
                  </a:lnTo>
                  <a:lnTo>
                    <a:pt x="21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45"/>
            <p:cNvSpPr/>
            <p:nvPr/>
          </p:nvSpPr>
          <p:spPr>
            <a:xfrm>
              <a:off x="1183" y="3176"/>
              <a:ext cx="21" cy="76"/>
            </a:xfrm>
            <a:custGeom>
              <a:rect b="b" l="l" r="r" t="t"/>
              <a:pathLst>
                <a:path extrusionOk="0" h="76" w="21">
                  <a:moveTo>
                    <a:pt x="0" y="76"/>
                  </a:moveTo>
                  <a:lnTo>
                    <a:pt x="7" y="76"/>
                  </a:lnTo>
                  <a:lnTo>
                    <a:pt x="21" y="0"/>
                  </a:lnTo>
                  <a:lnTo>
                    <a:pt x="0" y="76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89" name="Google Shape;2989;p45"/>
            <p:cNvCxnSpPr/>
            <p:nvPr/>
          </p:nvCxnSpPr>
          <p:spPr>
            <a:xfrm flipH="1">
              <a:off x="1183" y="3176"/>
              <a:ext cx="21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90" name="Google Shape;2990;p45"/>
            <p:cNvCxnSpPr/>
            <p:nvPr/>
          </p:nvCxnSpPr>
          <p:spPr>
            <a:xfrm>
              <a:off x="1183" y="3252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91" name="Google Shape;2991;p45"/>
            <p:cNvCxnSpPr/>
            <p:nvPr/>
          </p:nvCxnSpPr>
          <p:spPr>
            <a:xfrm flipH="1" rot="10800000">
              <a:off x="1190" y="3176"/>
              <a:ext cx="14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92" name="Google Shape;2992;p45"/>
            <p:cNvSpPr/>
            <p:nvPr/>
          </p:nvSpPr>
          <p:spPr>
            <a:xfrm>
              <a:off x="1187" y="3252"/>
              <a:ext cx="21" cy="11"/>
            </a:xfrm>
            <a:custGeom>
              <a:rect b="b" l="l" r="r" t="t"/>
              <a:pathLst>
                <a:path extrusionOk="0" h="11" w="21">
                  <a:moveTo>
                    <a:pt x="0" y="4"/>
                  </a:moveTo>
                  <a:lnTo>
                    <a:pt x="3" y="0"/>
                  </a:lnTo>
                  <a:lnTo>
                    <a:pt x="21" y="1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45"/>
            <p:cNvSpPr/>
            <p:nvPr/>
          </p:nvSpPr>
          <p:spPr>
            <a:xfrm>
              <a:off x="1187" y="3252"/>
              <a:ext cx="21" cy="11"/>
            </a:xfrm>
            <a:custGeom>
              <a:rect b="b" l="l" r="r" t="t"/>
              <a:pathLst>
                <a:path extrusionOk="0" h="11" w="21">
                  <a:moveTo>
                    <a:pt x="0" y="4"/>
                  </a:moveTo>
                  <a:lnTo>
                    <a:pt x="3" y="0"/>
                  </a:lnTo>
                  <a:lnTo>
                    <a:pt x="21" y="11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4" name="Google Shape;2994;p45"/>
          <p:cNvGrpSpPr/>
          <p:nvPr/>
        </p:nvGrpSpPr>
        <p:grpSpPr>
          <a:xfrm>
            <a:off x="1455737" y="4845050"/>
            <a:ext cx="1016000" cy="471487"/>
            <a:chOff x="917" y="3052"/>
            <a:chExt cx="640" cy="297"/>
          </a:xfrm>
        </p:grpSpPr>
        <p:cxnSp>
          <p:nvCxnSpPr>
            <p:cNvPr id="2995" name="Google Shape;2995;p45"/>
            <p:cNvCxnSpPr/>
            <p:nvPr/>
          </p:nvCxnSpPr>
          <p:spPr>
            <a:xfrm rot="10800000">
              <a:off x="1187" y="3256"/>
              <a:ext cx="2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96" name="Google Shape;2996;p45"/>
            <p:cNvCxnSpPr/>
            <p:nvPr/>
          </p:nvCxnSpPr>
          <p:spPr>
            <a:xfrm flipH="1" rot="10800000">
              <a:off x="1187" y="3252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997" name="Google Shape;2997;p45"/>
            <p:cNvCxnSpPr/>
            <p:nvPr/>
          </p:nvCxnSpPr>
          <p:spPr>
            <a:xfrm>
              <a:off x="1190" y="3252"/>
              <a:ext cx="18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998" name="Google Shape;2998;p45"/>
            <p:cNvSpPr/>
            <p:nvPr/>
          </p:nvSpPr>
          <p:spPr>
            <a:xfrm>
              <a:off x="1170" y="3128"/>
              <a:ext cx="45" cy="17"/>
            </a:xfrm>
            <a:custGeom>
              <a:rect b="b" l="l" r="r" t="t"/>
              <a:pathLst>
                <a:path extrusionOk="0" h="17" w="45">
                  <a:moveTo>
                    <a:pt x="45" y="0"/>
                  </a:moveTo>
                  <a:lnTo>
                    <a:pt x="45" y="3"/>
                  </a:lnTo>
                  <a:lnTo>
                    <a:pt x="3" y="17"/>
                  </a:lnTo>
                  <a:lnTo>
                    <a:pt x="0" y="1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45"/>
            <p:cNvSpPr/>
            <p:nvPr/>
          </p:nvSpPr>
          <p:spPr>
            <a:xfrm>
              <a:off x="1170" y="3128"/>
              <a:ext cx="45" cy="17"/>
            </a:xfrm>
            <a:custGeom>
              <a:rect b="b" l="l" r="r" t="t"/>
              <a:pathLst>
                <a:path extrusionOk="0" h="17" w="45">
                  <a:moveTo>
                    <a:pt x="45" y="0"/>
                  </a:moveTo>
                  <a:lnTo>
                    <a:pt x="45" y="3"/>
                  </a:lnTo>
                  <a:lnTo>
                    <a:pt x="3" y="17"/>
                  </a:lnTo>
                  <a:lnTo>
                    <a:pt x="0" y="10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00" name="Google Shape;3000;p45"/>
            <p:cNvCxnSpPr/>
            <p:nvPr/>
          </p:nvCxnSpPr>
          <p:spPr>
            <a:xfrm flipH="1" rot="10800000">
              <a:off x="1170" y="3128"/>
              <a:ext cx="45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01" name="Google Shape;3001;p45"/>
            <p:cNvCxnSpPr/>
            <p:nvPr/>
          </p:nvCxnSpPr>
          <p:spPr>
            <a:xfrm>
              <a:off x="1215" y="3128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02" name="Google Shape;3002;p45"/>
            <p:cNvCxnSpPr/>
            <p:nvPr/>
          </p:nvCxnSpPr>
          <p:spPr>
            <a:xfrm flipH="1">
              <a:off x="1173" y="3131"/>
              <a:ext cx="42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03" name="Google Shape;3003;p45"/>
            <p:cNvCxnSpPr/>
            <p:nvPr/>
          </p:nvCxnSpPr>
          <p:spPr>
            <a:xfrm rot="10800000">
              <a:off x="1170" y="3138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04" name="Google Shape;3004;p45"/>
            <p:cNvSpPr/>
            <p:nvPr/>
          </p:nvSpPr>
          <p:spPr>
            <a:xfrm>
              <a:off x="1533" y="3294"/>
              <a:ext cx="24" cy="24"/>
            </a:xfrm>
            <a:custGeom>
              <a:rect b="b" l="l" r="r" t="t"/>
              <a:pathLst>
                <a:path extrusionOk="0" h="24" w="24">
                  <a:moveTo>
                    <a:pt x="17" y="24"/>
                  </a:moveTo>
                  <a:lnTo>
                    <a:pt x="24" y="0"/>
                  </a:lnTo>
                  <a:lnTo>
                    <a:pt x="0" y="17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45"/>
            <p:cNvSpPr/>
            <p:nvPr/>
          </p:nvSpPr>
          <p:spPr>
            <a:xfrm>
              <a:off x="1533" y="3294"/>
              <a:ext cx="24" cy="24"/>
            </a:xfrm>
            <a:custGeom>
              <a:rect b="b" l="l" r="r" t="t"/>
              <a:pathLst>
                <a:path extrusionOk="0" h="24" w="24">
                  <a:moveTo>
                    <a:pt x="17" y="24"/>
                  </a:moveTo>
                  <a:lnTo>
                    <a:pt x="24" y="0"/>
                  </a:lnTo>
                  <a:lnTo>
                    <a:pt x="0" y="17"/>
                  </a:lnTo>
                  <a:lnTo>
                    <a:pt x="17" y="2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06" name="Google Shape;3006;p45"/>
            <p:cNvCxnSpPr/>
            <p:nvPr/>
          </p:nvCxnSpPr>
          <p:spPr>
            <a:xfrm>
              <a:off x="1533" y="3311"/>
              <a:ext cx="1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07" name="Google Shape;3007;p45"/>
            <p:cNvCxnSpPr/>
            <p:nvPr/>
          </p:nvCxnSpPr>
          <p:spPr>
            <a:xfrm flipH="1" rot="10800000">
              <a:off x="1550" y="3294"/>
              <a:ext cx="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08" name="Google Shape;3008;p45"/>
            <p:cNvCxnSpPr/>
            <p:nvPr/>
          </p:nvCxnSpPr>
          <p:spPr>
            <a:xfrm flipH="1">
              <a:off x="1533" y="3294"/>
              <a:ext cx="2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09" name="Google Shape;3009;p45"/>
            <p:cNvSpPr/>
            <p:nvPr/>
          </p:nvSpPr>
          <p:spPr>
            <a:xfrm>
              <a:off x="1450" y="3197"/>
              <a:ext cx="107" cy="114"/>
            </a:xfrm>
            <a:custGeom>
              <a:rect b="b" l="l" r="r" t="t"/>
              <a:pathLst>
                <a:path extrusionOk="0" h="114" w="107">
                  <a:moveTo>
                    <a:pt x="31" y="0"/>
                  </a:moveTo>
                  <a:lnTo>
                    <a:pt x="0" y="0"/>
                  </a:lnTo>
                  <a:lnTo>
                    <a:pt x="83" y="114"/>
                  </a:lnTo>
                  <a:lnTo>
                    <a:pt x="107" y="9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45"/>
            <p:cNvSpPr/>
            <p:nvPr/>
          </p:nvSpPr>
          <p:spPr>
            <a:xfrm>
              <a:off x="1450" y="3197"/>
              <a:ext cx="107" cy="114"/>
            </a:xfrm>
            <a:custGeom>
              <a:rect b="b" l="l" r="r" t="t"/>
              <a:pathLst>
                <a:path extrusionOk="0" h="114" w="107">
                  <a:moveTo>
                    <a:pt x="31" y="0"/>
                  </a:moveTo>
                  <a:lnTo>
                    <a:pt x="0" y="0"/>
                  </a:lnTo>
                  <a:lnTo>
                    <a:pt x="83" y="114"/>
                  </a:lnTo>
                  <a:lnTo>
                    <a:pt x="107" y="97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1" name="Google Shape;3011;p45"/>
            <p:cNvCxnSpPr/>
            <p:nvPr/>
          </p:nvCxnSpPr>
          <p:spPr>
            <a:xfrm rot="10800000">
              <a:off x="1481" y="3197"/>
              <a:ext cx="76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12" name="Google Shape;3012;p45"/>
            <p:cNvCxnSpPr/>
            <p:nvPr/>
          </p:nvCxnSpPr>
          <p:spPr>
            <a:xfrm flipH="1">
              <a:off x="1450" y="3197"/>
              <a:ext cx="3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13" name="Google Shape;3013;p45"/>
            <p:cNvCxnSpPr/>
            <p:nvPr/>
          </p:nvCxnSpPr>
          <p:spPr>
            <a:xfrm>
              <a:off x="1450" y="3197"/>
              <a:ext cx="83" cy="1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14" name="Google Shape;3014;p45"/>
            <p:cNvCxnSpPr/>
            <p:nvPr/>
          </p:nvCxnSpPr>
          <p:spPr>
            <a:xfrm flipH="1" rot="10800000">
              <a:off x="1533" y="3294"/>
              <a:ext cx="2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15" name="Google Shape;3015;p45"/>
            <p:cNvSpPr/>
            <p:nvPr/>
          </p:nvSpPr>
          <p:spPr>
            <a:xfrm>
              <a:off x="1346" y="3304"/>
              <a:ext cx="17" cy="21"/>
            </a:xfrm>
            <a:custGeom>
              <a:rect b="b" l="l" r="r" t="t"/>
              <a:pathLst>
                <a:path extrusionOk="0" h="21" w="17">
                  <a:moveTo>
                    <a:pt x="7" y="21"/>
                  </a:moveTo>
                  <a:lnTo>
                    <a:pt x="0" y="0"/>
                  </a:lnTo>
                  <a:lnTo>
                    <a:pt x="17" y="17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45"/>
            <p:cNvSpPr/>
            <p:nvPr/>
          </p:nvSpPr>
          <p:spPr>
            <a:xfrm>
              <a:off x="1346" y="3304"/>
              <a:ext cx="17" cy="21"/>
            </a:xfrm>
            <a:custGeom>
              <a:rect b="b" l="l" r="r" t="t"/>
              <a:pathLst>
                <a:path extrusionOk="0" h="21" w="17">
                  <a:moveTo>
                    <a:pt x="7" y="21"/>
                  </a:moveTo>
                  <a:lnTo>
                    <a:pt x="0" y="0"/>
                  </a:lnTo>
                  <a:lnTo>
                    <a:pt x="17" y="17"/>
                  </a:lnTo>
                  <a:lnTo>
                    <a:pt x="7" y="2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7" name="Google Shape;3017;p45"/>
            <p:cNvCxnSpPr/>
            <p:nvPr/>
          </p:nvCxnSpPr>
          <p:spPr>
            <a:xfrm flipH="1">
              <a:off x="1353" y="3321"/>
              <a:ext cx="10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18" name="Google Shape;3018;p45"/>
            <p:cNvCxnSpPr/>
            <p:nvPr/>
          </p:nvCxnSpPr>
          <p:spPr>
            <a:xfrm rot="10800000">
              <a:off x="1346" y="3304"/>
              <a:ext cx="7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19" name="Google Shape;3019;p45"/>
            <p:cNvCxnSpPr/>
            <p:nvPr/>
          </p:nvCxnSpPr>
          <p:spPr>
            <a:xfrm>
              <a:off x="1346" y="3304"/>
              <a:ext cx="17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20" name="Google Shape;3020;p45"/>
            <p:cNvSpPr/>
            <p:nvPr/>
          </p:nvSpPr>
          <p:spPr>
            <a:xfrm>
              <a:off x="1353" y="3321"/>
              <a:ext cx="41" cy="28"/>
            </a:xfrm>
            <a:custGeom>
              <a:rect b="b" l="l" r="r" t="t"/>
              <a:pathLst>
                <a:path extrusionOk="0" h="28" w="41">
                  <a:moveTo>
                    <a:pt x="0" y="4"/>
                  </a:moveTo>
                  <a:lnTo>
                    <a:pt x="41" y="28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45"/>
            <p:cNvSpPr/>
            <p:nvPr/>
          </p:nvSpPr>
          <p:spPr>
            <a:xfrm>
              <a:off x="1353" y="3321"/>
              <a:ext cx="41" cy="28"/>
            </a:xfrm>
            <a:custGeom>
              <a:rect b="b" l="l" r="r" t="t"/>
              <a:pathLst>
                <a:path extrusionOk="0" h="28" w="41">
                  <a:moveTo>
                    <a:pt x="0" y="4"/>
                  </a:moveTo>
                  <a:lnTo>
                    <a:pt x="41" y="28"/>
                  </a:lnTo>
                  <a:lnTo>
                    <a:pt x="1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22" name="Google Shape;3022;p45"/>
            <p:cNvCxnSpPr/>
            <p:nvPr/>
          </p:nvCxnSpPr>
          <p:spPr>
            <a:xfrm flipH="1">
              <a:off x="1353" y="3321"/>
              <a:ext cx="10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23" name="Google Shape;3023;p45"/>
            <p:cNvCxnSpPr/>
            <p:nvPr/>
          </p:nvCxnSpPr>
          <p:spPr>
            <a:xfrm>
              <a:off x="1353" y="3325"/>
              <a:ext cx="41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24" name="Google Shape;3024;p45"/>
            <p:cNvCxnSpPr/>
            <p:nvPr/>
          </p:nvCxnSpPr>
          <p:spPr>
            <a:xfrm rot="10800000">
              <a:off x="1363" y="3321"/>
              <a:ext cx="31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25" name="Google Shape;3025;p45"/>
            <p:cNvSpPr/>
            <p:nvPr/>
          </p:nvSpPr>
          <p:spPr>
            <a:xfrm>
              <a:off x="1221" y="3135"/>
              <a:ext cx="49" cy="45"/>
            </a:xfrm>
            <a:custGeom>
              <a:rect b="b" l="l" r="r" t="t"/>
              <a:pathLst>
                <a:path extrusionOk="0" h="45" w="49">
                  <a:moveTo>
                    <a:pt x="49" y="31"/>
                  </a:moveTo>
                  <a:lnTo>
                    <a:pt x="0" y="0"/>
                  </a:lnTo>
                  <a:lnTo>
                    <a:pt x="32" y="45"/>
                  </a:lnTo>
                  <a:lnTo>
                    <a:pt x="49" y="3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45"/>
            <p:cNvSpPr/>
            <p:nvPr/>
          </p:nvSpPr>
          <p:spPr>
            <a:xfrm>
              <a:off x="1221" y="3135"/>
              <a:ext cx="49" cy="45"/>
            </a:xfrm>
            <a:custGeom>
              <a:rect b="b" l="l" r="r" t="t"/>
              <a:pathLst>
                <a:path extrusionOk="0" h="45" w="49">
                  <a:moveTo>
                    <a:pt x="49" y="31"/>
                  </a:moveTo>
                  <a:lnTo>
                    <a:pt x="0" y="0"/>
                  </a:lnTo>
                  <a:lnTo>
                    <a:pt x="32" y="45"/>
                  </a:lnTo>
                  <a:lnTo>
                    <a:pt x="49" y="3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27" name="Google Shape;3027;p45"/>
            <p:cNvCxnSpPr/>
            <p:nvPr/>
          </p:nvCxnSpPr>
          <p:spPr>
            <a:xfrm flipH="1" rot="10800000">
              <a:off x="1253" y="3166"/>
              <a:ext cx="1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28" name="Google Shape;3028;p45"/>
            <p:cNvCxnSpPr/>
            <p:nvPr/>
          </p:nvCxnSpPr>
          <p:spPr>
            <a:xfrm rot="10800000">
              <a:off x="1221" y="3135"/>
              <a:ext cx="49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29" name="Google Shape;3029;p45"/>
            <p:cNvCxnSpPr/>
            <p:nvPr/>
          </p:nvCxnSpPr>
          <p:spPr>
            <a:xfrm>
              <a:off x="1221" y="3135"/>
              <a:ext cx="32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30" name="Google Shape;3030;p45"/>
            <p:cNvSpPr/>
            <p:nvPr/>
          </p:nvSpPr>
          <p:spPr>
            <a:xfrm>
              <a:off x="1394" y="3314"/>
              <a:ext cx="69" cy="35"/>
            </a:xfrm>
            <a:custGeom>
              <a:rect b="b" l="l" r="r" t="t"/>
              <a:pathLst>
                <a:path extrusionOk="0" h="35" w="69">
                  <a:moveTo>
                    <a:pt x="0" y="35"/>
                  </a:moveTo>
                  <a:lnTo>
                    <a:pt x="69" y="25"/>
                  </a:lnTo>
                  <a:lnTo>
                    <a:pt x="7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45"/>
            <p:cNvSpPr/>
            <p:nvPr/>
          </p:nvSpPr>
          <p:spPr>
            <a:xfrm>
              <a:off x="1394" y="3314"/>
              <a:ext cx="69" cy="35"/>
            </a:xfrm>
            <a:custGeom>
              <a:rect b="b" l="l" r="r" t="t"/>
              <a:pathLst>
                <a:path extrusionOk="0" h="35" w="69">
                  <a:moveTo>
                    <a:pt x="0" y="35"/>
                  </a:moveTo>
                  <a:lnTo>
                    <a:pt x="69" y="25"/>
                  </a:lnTo>
                  <a:lnTo>
                    <a:pt x="7" y="0"/>
                  </a:lnTo>
                  <a:lnTo>
                    <a:pt x="0" y="35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2" name="Google Shape;3032;p45"/>
            <p:cNvCxnSpPr/>
            <p:nvPr/>
          </p:nvCxnSpPr>
          <p:spPr>
            <a:xfrm flipH="1">
              <a:off x="1394" y="3314"/>
              <a:ext cx="7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33" name="Google Shape;3033;p45"/>
            <p:cNvCxnSpPr/>
            <p:nvPr/>
          </p:nvCxnSpPr>
          <p:spPr>
            <a:xfrm flipH="1" rot="10800000">
              <a:off x="1394" y="3339"/>
              <a:ext cx="69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34" name="Google Shape;3034;p45"/>
            <p:cNvCxnSpPr/>
            <p:nvPr/>
          </p:nvCxnSpPr>
          <p:spPr>
            <a:xfrm rot="10800000">
              <a:off x="1401" y="3314"/>
              <a:ext cx="62" cy="2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35" name="Google Shape;3035;p45"/>
            <p:cNvSpPr/>
            <p:nvPr/>
          </p:nvSpPr>
          <p:spPr>
            <a:xfrm>
              <a:off x="1401" y="3256"/>
              <a:ext cx="62" cy="83"/>
            </a:xfrm>
            <a:custGeom>
              <a:rect b="b" l="l" r="r" t="t"/>
              <a:pathLst>
                <a:path extrusionOk="0" h="83" w="62">
                  <a:moveTo>
                    <a:pt x="17" y="0"/>
                  </a:moveTo>
                  <a:lnTo>
                    <a:pt x="62" y="83"/>
                  </a:lnTo>
                  <a:lnTo>
                    <a:pt x="0" y="5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45"/>
            <p:cNvSpPr/>
            <p:nvPr/>
          </p:nvSpPr>
          <p:spPr>
            <a:xfrm>
              <a:off x="1401" y="3256"/>
              <a:ext cx="62" cy="83"/>
            </a:xfrm>
            <a:custGeom>
              <a:rect b="b" l="l" r="r" t="t"/>
              <a:pathLst>
                <a:path extrusionOk="0" h="83" w="62">
                  <a:moveTo>
                    <a:pt x="17" y="0"/>
                  </a:moveTo>
                  <a:lnTo>
                    <a:pt x="62" y="83"/>
                  </a:lnTo>
                  <a:lnTo>
                    <a:pt x="0" y="58"/>
                  </a:lnTo>
                  <a:lnTo>
                    <a:pt x="17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7" name="Google Shape;3037;p45"/>
            <p:cNvCxnSpPr/>
            <p:nvPr/>
          </p:nvCxnSpPr>
          <p:spPr>
            <a:xfrm flipH="1" rot="10800000">
              <a:off x="1401" y="3256"/>
              <a:ext cx="17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38" name="Google Shape;3038;p45"/>
            <p:cNvCxnSpPr/>
            <p:nvPr/>
          </p:nvCxnSpPr>
          <p:spPr>
            <a:xfrm>
              <a:off x="1418" y="3256"/>
              <a:ext cx="45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39" name="Google Shape;3039;p45"/>
            <p:cNvCxnSpPr/>
            <p:nvPr/>
          </p:nvCxnSpPr>
          <p:spPr>
            <a:xfrm rot="10800000">
              <a:off x="1401" y="3314"/>
              <a:ext cx="62" cy="2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40" name="Google Shape;3040;p45"/>
            <p:cNvSpPr/>
            <p:nvPr/>
          </p:nvSpPr>
          <p:spPr>
            <a:xfrm>
              <a:off x="1253" y="3166"/>
              <a:ext cx="44" cy="59"/>
            </a:xfrm>
            <a:custGeom>
              <a:rect b="b" l="l" r="r" t="t"/>
              <a:pathLst>
                <a:path extrusionOk="0" h="59" w="44">
                  <a:moveTo>
                    <a:pt x="17" y="0"/>
                  </a:moveTo>
                  <a:lnTo>
                    <a:pt x="44" y="59"/>
                  </a:lnTo>
                  <a:lnTo>
                    <a:pt x="0" y="1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45"/>
            <p:cNvSpPr/>
            <p:nvPr/>
          </p:nvSpPr>
          <p:spPr>
            <a:xfrm>
              <a:off x="1253" y="3166"/>
              <a:ext cx="44" cy="59"/>
            </a:xfrm>
            <a:custGeom>
              <a:rect b="b" l="l" r="r" t="t"/>
              <a:pathLst>
                <a:path extrusionOk="0" h="59" w="44">
                  <a:moveTo>
                    <a:pt x="17" y="0"/>
                  </a:moveTo>
                  <a:lnTo>
                    <a:pt x="44" y="59"/>
                  </a:lnTo>
                  <a:lnTo>
                    <a:pt x="0" y="14"/>
                  </a:lnTo>
                  <a:lnTo>
                    <a:pt x="17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2" name="Google Shape;3042;p45"/>
            <p:cNvCxnSpPr/>
            <p:nvPr/>
          </p:nvCxnSpPr>
          <p:spPr>
            <a:xfrm flipH="1" rot="10800000">
              <a:off x="1253" y="3166"/>
              <a:ext cx="1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43" name="Google Shape;3043;p45"/>
            <p:cNvCxnSpPr/>
            <p:nvPr/>
          </p:nvCxnSpPr>
          <p:spPr>
            <a:xfrm>
              <a:off x="1270" y="3166"/>
              <a:ext cx="27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44" name="Google Shape;3044;p45"/>
            <p:cNvCxnSpPr/>
            <p:nvPr/>
          </p:nvCxnSpPr>
          <p:spPr>
            <a:xfrm rot="10800000">
              <a:off x="1253" y="3180"/>
              <a:ext cx="4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45" name="Google Shape;3045;p45"/>
            <p:cNvSpPr/>
            <p:nvPr/>
          </p:nvSpPr>
          <p:spPr>
            <a:xfrm>
              <a:off x="1367" y="3245"/>
              <a:ext cx="51" cy="69"/>
            </a:xfrm>
            <a:custGeom>
              <a:rect b="b" l="l" r="r" t="t"/>
              <a:pathLst>
                <a:path extrusionOk="0" h="69" w="51">
                  <a:moveTo>
                    <a:pt x="24" y="0"/>
                  </a:moveTo>
                  <a:lnTo>
                    <a:pt x="0" y="31"/>
                  </a:lnTo>
                  <a:lnTo>
                    <a:pt x="34" y="69"/>
                  </a:lnTo>
                  <a:lnTo>
                    <a:pt x="51" y="1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45"/>
            <p:cNvSpPr/>
            <p:nvPr/>
          </p:nvSpPr>
          <p:spPr>
            <a:xfrm>
              <a:off x="1367" y="3245"/>
              <a:ext cx="51" cy="69"/>
            </a:xfrm>
            <a:custGeom>
              <a:rect b="b" l="l" r="r" t="t"/>
              <a:pathLst>
                <a:path extrusionOk="0" h="69" w="51">
                  <a:moveTo>
                    <a:pt x="24" y="0"/>
                  </a:moveTo>
                  <a:lnTo>
                    <a:pt x="0" y="31"/>
                  </a:lnTo>
                  <a:lnTo>
                    <a:pt x="34" y="69"/>
                  </a:lnTo>
                  <a:lnTo>
                    <a:pt x="51" y="11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7" name="Google Shape;3047;p45"/>
            <p:cNvCxnSpPr/>
            <p:nvPr/>
          </p:nvCxnSpPr>
          <p:spPr>
            <a:xfrm rot="10800000">
              <a:off x="1391" y="3245"/>
              <a:ext cx="27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48" name="Google Shape;3048;p45"/>
            <p:cNvCxnSpPr/>
            <p:nvPr/>
          </p:nvCxnSpPr>
          <p:spPr>
            <a:xfrm flipH="1">
              <a:off x="1367" y="3245"/>
              <a:ext cx="2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49" name="Google Shape;3049;p45"/>
            <p:cNvCxnSpPr/>
            <p:nvPr/>
          </p:nvCxnSpPr>
          <p:spPr>
            <a:xfrm>
              <a:off x="1367" y="3276"/>
              <a:ext cx="34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50" name="Google Shape;3050;p45"/>
            <p:cNvCxnSpPr/>
            <p:nvPr/>
          </p:nvCxnSpPr>
          <p:spPr>
            <a:xfrm flipH="1" rot="10800000">
              <a:off x="1401" y="3256"/>
              <a:ext cx="17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51" name="Google Shape;3051;p45"/>
            <p:cNvSpPr/>
            <p:nvPr/>
          </p:nvSpPr>
          <p:spPr>
            <a:xfrm>
              <a:off x="1190" y="3135"/>
              <a:ext cx="63" cy="117"/>
            </a:xfrm>
            <a:custGeom>
              <a:rect b="b" l="l" r="r" t="t"/>
              <a:pathLst>
                <a:path extrusionOk="0" h="117" w="63">
                  <a:moveTo>
                    <a:pt x="0" y="117"/>
                  </a:moveTo>
                  <a:lnTo>
                    <a:pt x="14" y="41"/>
                  </a:lnTo>
                  <a:lnTo>
                    <a:pt x="31" y="0"/>
                  </a:lnTo>
                  <a:lnTo>
                    <a:pt x="63" y="45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45"/>
            <p:cNvSpPr/>
            <p:nvPr/>
          </p:nvSpPr>
          <p:spPr>
            <a:xfrm>
              <a:off x="1190" y="3135"/>
              <a:ext cx="63" cy="117"/>
            </a:xfrm>
            <a:custGeom>
              <a:rect b="b" l="l" r="r" t="t"/>
              <a:pathLst>
                <a:path extrusionOk="0" h="117" w="63">
                  <a:moveTo>
                    <a:pt x="0" y="117"/>
                  </a:moveTo>
                  <a:lnTo>
                    <a:pt x="14" y="41"/>
                  </a:lnTo>
                  <a:lnTo>
                    <a:pt x="31" y="0"/>
                  </a:lnTo>
                  <a:lnTo>
                    <a:pt x="63" y="45"/>
                  </a:lnTo>
                  <a:lnTo>
                    <a:pt x="0" y="11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3" name="Google Shape;3053;p45"/>
            <p:cNvCxnSpPr/>
            <p:nvPr/>
          </p:nvCxnSpPr>
          <p:spPr>
            <a:xfrm flipH="1">
              <a:off x="1190" y="3180"/>
              <a:ext cx="63" cy="7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54" name="Google Shape;3054;p45"/>
            <p:cNvCxnSpPr/>
            <p:nvPr/>
          </p:nvCxnSpPr>
          <p:spPr>
            <a:xfrm flipH="1" rot="10800000">
              <a:off x="1190" y="3176"/>
              <a:ext cx="14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55" name="Google Shape;3055;p45"/>
            <p:cNvCxnSpPr/>
            <p:nvPr/>
          </p:nvCxnSpPr>
          <p:spPr>
            <a:xfrm flipH="1" rot="10800000">
              <a:off x="1204" y="3135"/>
              <a:ext cx="17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56" name="Google Shape;3056;p45"/>
            <p:cNvCxnSpPr/>
            <p:nvPr/>
          </p:nvCxnSpPr>
          <p:spPr>
            <a:xfrm>
              <a:off x="1221" y="3135"/>
              <a:ext cx="32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57" name="Google Shape;3057;p45"/>
            <p:cNvSpPr/>
            <p:nvPr/>
          </p:nvSpPr>
          <p:spPr>
            <a:xfrm>
              <a:off x="1204" y="3131"/>
              <a:ext cx="17" cy="45"/>
            </a:xfrm>
            <a:custGeom>
              <a:rect b="b" l="l" r="r" t="t"/>
              <a:pathLst>
                <a:path extrusionOk="0" h="45" w="17">
                  <a:moveTo>
                    <a:pt x="0" y="45"/>
                  </a:moveTo>
                  <a:lnTo>
                    <a:pt x="11" y="0"/>
                  </a:lnTo>
                  <a:lnTo>
                    <a:pt x="17" y="4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45"/>
            <p:cNvSpPr/>
            <p:nvPr/>
          </p:nvSpPr>
          <p:spPr>
            <a:xfrm>
              <a:off x="1204" y="3131"/>
              <a:ext cx="17" cy="45"/>
            </a:xfrm>
            <a:custGeom>
              <a:rect b="b" l="l" r="r" t="t"/>
              <a:pathLst>
                <a:path extrusionOk="0" h="45" w="17">
                  <a:moveTo>
                    <a:pt x="0" y="45"/>
                  </a:moveTo>
                  <a:lnTo>
                    <a:pt x="11" y="0"/>
                  </a:lnTo>
                  <a:lnTo>
                    <a:pt x="17" y="4"/>
                  </a:lnTo>
                  <a:lnTo>
                    <a:pt x="0" y="45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9" name="Google Shape;3059;p45"/>
            <p:cNvCxnSpPr/>
            <p:nvPr/>
          </p:nvCxnSpPr>
          <p:spPr>
            <a:xfrm flipH="1">
              <a:off x="1204" y="3135"/>
              <a:ext cx="17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60" name="Google Shape;3060;p45"/>
            <p:cNvCxnSpPr/>
            <p:nvPr/>
          </p:nvCxnSpPr>
          <p:spPr>
            <a:xfrm flipH="1" rot="10800000">
              <a:off x="1204" y="3131"/>
              <a:ext cx="11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61" name="Google Shape;3061;p45"/>
            <p:cNvCxnSpPr/>
            <p:nvPr/>
          </p:nvCxnSpPr>
          <p:spPr>
            <a:xfrm>
              <a:off x="1215" y="3131"/>
              <a:ext cx="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62" name="Google Shape;3062;p45"/>
            <p:cNvSpPr/>
            <p:nvPr/>
          </p:nvSpPr>
          <p:spPr>
            <a:xfrm>
              <a:off x="1215" y="3131"/>
              <a:ext cx="6" cy="4"/>
            </a:xfrm>
            <a:custGeom>
              <a:rect b="b" l="l" r="r" t="t"/>
              <a:pathLst>
                <a:path extrusionOk="0" h="4" w="6">
                  <a:moveTo>
                    <a:pt x="0" y="0"/>
                  </a:move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45"/>
            <p:cNvSpPr/>
            <p:nvPr/>
          </p:nvSpPr>
          <p:spPr>
            <a:xfrm>
              <a:off x="1215" y="3131"/>
              <a:ext cx="6" cy="4"/>
            </a:xfrm>
            <a:custGeom>
              <a:rect b="b" l="l" r="r" t="t"/>
              <a:pathLst>
                <a:path extrusionOk="0" h="4" w="6">
                  <a:moveTo>
                    <a:pt x="0" y="0"/>
                  </a:moveTo>
                  <a:lnTo>
                    <a:pt x="6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64" name="Google Shape;3064;p45"/>
            <p:cNvCxnSpPr/>
            <p:nvPr/>
          </p:nvCxnSpPr>
          <p:spPr>
            <a:xfrm>
              <a:off x="1215" y="313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65" name="Google Shape;3065;p45"/>
            <p:cNvCxnSpPr/>
            <p:nvPr/>
          </p:nvCxnSpPr>
          <p:spPr>
            <a:xfrm>
              <a:off x="1215" y="3131"/>
              <a:ext cx="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66" name="Google Shape;3066;p45"/>
            <p:cNvCxnSpPr/>
            <p:nvPr/>
          </p:nvCxnSpPr>
          <p:spPr>
            <a:xfrm rot="10800000">
              <a:off x="1215" y="3131"/>
              <a:ext cx="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67" name="Google Shape;3067;p45"/>
            <p:cNvSpPr/>
            <p:nvPr/>
          </p:nvSpPr>
          <p:spPr>
            <a:xfrm>
              <a:off x="1418" y="3197"/>
              <a:ext cx="115" cy="142"/>
            </a:xfrm>
            <a:custGeom>
              <a:rect b="b" l="l" r="r" t="t"/>
              <a:pathLst>
                <a:path extrusionOk="0" h="142" w="115">
                  <a:moveTo>
                    <a:pt x="115" y="114"/>
                  </a:moveTo>
                  <a:lnTo>
                    <a:pt x="32" y="0"/>
                  </a:lnTo>
                  <a:lnTo>
                    <a:pt x="0" y="59"/>
                  </a:lnTo>
                  <a:lnTo>
                    <a:pt x="45" y="142"/>
                  </a:lnTo>
                  <a:lnTo>
                    <a:pt x="115" y="1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45"/>
            <p:cNvSpPr/>
            <p:nvPr/>
          </p:nvSpPr>
          <p:spPr>
            <a:xfrm>
              <a:off x="1418" y="3197"/>
              <a:ext cx="115" cy="142"/>
            </a:xfrm>
            <a:custGeom>
              <a:rect b="b" l="l" r="r" t="t"/>
              <a:pathLst>
                <a:path extrusionOk="0" h="142" w="115">
                  <a:moveTo>
                    <a:pt x="115" y="114"/>
                  </a:moveTo>
                  <a:lnTo>
                    <a:pt x="32" y="0"/>
                  </a:lnTo>
                  <a:lnTo>
                    <a:pt x="0" y="59"/>
                  </a:lnTo>
                  <a:lnTo>
                    <a:pt x="45" y="142"/>
                  </a:lnTo>
                  <a:lnTo>
                    <a:pt x="115" y="1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69" name="Google Shape;3069;p45"/>
            <p:cNvCxnSpPr/>
            <p:nvPr/>
          </p:nvCxnSpPr>
          <p:spPr>
            <a:xfrm flipH="1" rot="10800000">
              <a:off x="1463" y="3311"/>
              <a:ext cx="70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70" name="Google Shape;3070;p45"/>
            <p:cNvCxnSpPr/>
            <p:nvPr/>
          </p:nvCxnSpPr>
          <p:spPr>
            <a:xfrm rot="10800000">
              <a:off x="1450" y="3197"/>
              <a:ext cx="83" cy="1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71" name="Google Shape;3071;p45"/>
            <p:cNvCxnSpPr/>
            <p:nvPr/>
          </p:nvCxnSpPr>
          <p:spPr>
            <a:xfrm flipH="1">
              <a:off x="1418" y="3197"/>
              <a:ext cx="32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72" name="Google Shape;3072;p45"/>
            <p:cNvCxnSpPr/>
            <p:nvPr/>
          </p:nvCxnSpPr>
          <p:spPr>
            <a:xfrm>
              <a:off x="1418" y="3256"/>
              <a:ext cx="45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73" name="Google Shape;3073;p45"/>
            <p:cNvSpPr/>
            <p:nvPr/>
          </p:nvSpPr>
          <p:spPr>
            <a:xfrm>
              <a:off x="1346" y="3297"/>
              <a:ext cx="24" cy="24"/>
            </a:xfrm>
            <a:custGeom>
              <a:rect b="b" l="l" r="r" t="t"/>
              <a:pathLst>
                <a:path extrusionOk="0" h="24" w="24">
                  <a:moveTo>
                    <a:pt x="0" y="7"/>
                  </a:moveTo>
                  <a:lnTo>
                    <a:pt x="17" y="24"/>
                  </a:lnTo>
                  <a:lnTo>
                    <a:pt x="24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45"/>
            <p:cNvSpPr/>
            <p:nvPr/>
          </p:nvSpPr>
          <p:spPr>
            <a:xfrm>
              <a:off x="1346" y="3297"/>
              <a:ext cx="24" cy="24"/>
            </a:xfrm>
            <a:custGeom>
              <a:rect b="b" l="l" r="r" t="t"/>
              <a:pathLst>
                <a:path extrusionOk="0" h="24" w="24">
                  <a:moveTo>
                    <a:pt x="0" y="7"/>
                  </a:moveTo>
                  <a:lnTo>
                    <a:pt x="17" y="24"/>
                  </a:lnTo>
                  <a:lnTo>
                    <a:pt x="24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5" name="Google Shape;3075;p45"/>
            <p:cNvCxnSpPr/>
            <p:nvPr/>
          </p:nvCxnSpPr>
          <p:spPr>
            <a:xfrm flipH="1">
              <a:off x="1346" y="3297"/>
              <a:ext cx="2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76" name="Google Shape;3076;p45"/>
            <p:cNvCxnSpPr/>
            <p:nvPr/>
          </p:nvCxnSpPr>
          <p:spPr>
            <a:xfrm>
              <a:off x="1346" y="3304"/>
              <a:ext cx="17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77" name="Google Shape;3077;p45"/>
            <p:cNvCxnSpPr/>
            <p:nvPr/>
          </p:nvCxnSpPr>
          <p:spPr>
            <a:xfrm flipH="1" rot="10800000">
              <a:off x="1363" y="3297"/>
              <a:ext cx="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78" name="Google Shape;3078;p45"/>
            <p:cNvSpPr/>
            <p:nvPr/>
          </p:nvSpPr>
          <p:spPr>
            <a:xfrm>
              <a:off x="1363" y="3314"/>
              <a:ext cx="38" cy="35"/>
            </a:xfrm>
            <a:custGeom>
              <a:rect b="b" l="l" r="r" t="t"/>
              <a:pathLst>
                <a:path extrusionOk="0" h="35" w="38">
                  <a:moveTo>
                    <a:pt x="0" y="7"/>
                  </a:moveTo>
                  <a:lnTo>
                    <a:pt x="31" y="35"/>
                  </a:lnTo>
                  <a:lnTo>
                    <a:pt x="38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45"/>
            <p:cNvSpPr/>
            <p:nvPr/>
          </p:nvSpPr>
          <p:spPr>
            <a:xfrm>
              <a:off x="1363" y="3314"/>
              <a:ext cx="38" cy="35"/>
            </a:xfrm>
            <a:custGeom>
              <a:rect b="b" l="l" r="r" t="t"/>
              <a:pathLst>
                <a:path extrusionOk="0" h="35" w="38">
                  <a:moveTo>
                    <a:pt x="0" y="7"/>
                  </a:moveTo>
                  <a:lnTo>
                    <a:pt x="31" y="35"/>
                  </a:lnTo>
                  <a:lnTo>
                    <a:pt x="38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80" name="Google Shape;3080;p45"/>
            <p:cNvCxnSpPr/>
            <p:nvPr/>
          </p:nvCxnSpPr>
          <p:spPr>
            <a:xfrm flipH="1">
              <a:off x="1363" y="3314"/>
              <a:ext cx="3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81" name="Google Shape;3081;p45"/>
            <p:cNvCxnSpPr/>
            <p:nvPr/>
          </p:nvCxnSpPr>
          <p:spPr>
            <a:xfrm>
              <a:off x="1363" y="3321"/>
              <a:ext cx="31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82" name="Google Shape;3082;p45"/>
            <p:cNvCxnSpPr/>
            <p:nvPr/>
          </p:nvCxnSpPr>
          <p:spPr>
            <a:xfrm flipH="1" rot="10800000">
              <a:off x="1394" y="3314"/>
              <a:ext cx="7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83" name="Google Shape;3083;p45"/>
            <p:cNvSpPr/>
            <p:nvPr/>
          </p:nvSpPr>
          <p:spPr>
            <a:xfrm>
              <a:off x="1190" y="3180"/>
              <a:ext cx="107" cy="79"/>
            </a:xfrm>
            <a:custGeom>
              <a:rect b="b" l="l" r="r" t="t"/>
              <a:pathLst>
                <a:path extrusionOk="0" h="79" w="107">
                  <a:moveTo>
                    <a:pt x="63" y="0"/>
                  </a:moveTo>
                  <a:lnTo>
                    <a:pt x="107" y="45"/>
                  </a:lnTo>
                  <a:lnTo>
                    <a:pt x="28" y="79"/>
                  </a:lnTo>
                  <a:lnTo>
                    <a:pt x="0" y="7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45"/>
            <p:cNvSpPr/>
            <p:nvPr/>
          </p:nvSpPr>
          <p:spPr>
            <a:xfrm>
              <a:off x="1190" y="3180"/>
              <a:ext cx="107" cy="79"/>
            </a:xfrm>
            <a:custGeom>
              <a:rect b="b" l="l" r="r" t="t"/>
              <a:pathLst>
                <a:path extrusionOk="0" h="79" w="107">
                  <a:moveTo>
                    <a:pt x="63" y="0"/>
                  </a:moveTo>
                  <a:lnTo>
                    <a:pt x="107" y="45"/>
                  </a:lnTo>
                  <a:lnTo>
                    <a:pt x="28" y="79"/>
                  </a:lnTo>
                  <a:lnTo>
                    <a:pt x="0" y="72"/>
                  </a:lnTo>
                  <a:lnTo>
                    <a:pt x="63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85" name="Google Shape;3085;p45"/>
            <p:cNvCxnSpPr/>
            <p:nvPr/>
          </p:nvCxnSpPr>
          <p:spPr>
            <a:xfrm flipH="1" rot="10800000">
              <a:off x="1190" y="3180"/>
              <a:ext cx="63" cy="7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86" name="Google Shape;3086;p45"/>
            <p:cNvCxnSpPr/>
            <p:nvPr/>
          </p:nvCxnSpPr>
          <p:spPr>
            <a:xfrm>
              <a:off x="1253" y="3180"/>
              <a:ext cx="4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87" name="Google Shape;3087;p45"/>
            <p:cNvCxnSpPr/>
            <p:nvPr/>
          </p:nvCxnSpPr>
          <p:spPr>
            <a:xfrm flipH="1">
              <a:off x="1218" y="3225"/>
              <a:ext cx="79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88" name="Google Shape;3088;p45"/>
            <p:cNvCxnSpPr/>
            <p:nvPr/>
          </p:nvCxnSpPr>
          <p:spPr>
            <a:xfrm rot="10800000">
              <a:off x="1190" y="3252"/>
              <a:ext cx="2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89" name="Google Shape;3089;p45"/>
            <p:cNvSpPr/>
            <p:nvPr/>
          </p:nvSpPr>
          <p:spPr>
            <a:xfrm>
              <a:off x="1190" y="3252"/>
              <a:ext cx="28" cy="11"/>
            </a:xfrm>
            <a:custGeom>
              <a:rect b="b" l="l" r="r" t="t"/>
              <a:pathLst>
                <a:path extrusionOk="0" h="11" w="28">
                  <a:moveTo>
                    <a:pt x="18" y="11"/>
                  </a:moveTo>
                  <a:lnTo>
                    <a:pt x="0" y="0"/>
                  </a:lnTo>
                  <a:lnTo>
                    <a:pt x="28" y="7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45"/>
            <p:cNvSpPr/>
            <p:nvPr/>
          </p:nvSpPr>
          <p:spPr>
            <a:xfrm>
              <a:off x="1190" y="3252"/>
              <a:ext cx="28" cy="11"/>
            </a:xfrm>
            <a:custGeom>
              <a:rect b="b" l="l" r="r" t="t"/>
              <a:pathLst>
                <a:path extrusionOk="0" h="11" w="28">
                  <a:moveTo>
                    <a:pt x="18" y="11"/>
                  </a:moveTo>
                  <a:lnTo>
                    <a:pt x="0" y="0"/>
                  </a:lnTo>
                  <a:lnTo>
                    <a:pt x="28" y="7"/>
                  </a:lnTo>
                  <a:lnTo>
                    <a:pt x="18" y="1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91" name="Google Shape;3091;p45"/>
            <p:cNvCxnSpPr/>
            <p:nvPr/>
          </p:nvCxnSpPr>
          <p:spPr>
            <a:xfrm flipH="1">
              <a:off x="1208" y="3259"/>
              <a:ext cx="10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92" name="Google Shape;3092;p45"/>
            <p:cNvCxnSpPr/>
            <p:nvPr/>
          </p:nvCxnSpPr>
          <p:spPr>
            <a:xfrm rot="10800000">
              <a:off x="1190" y="3252"/>
              <a:ext cx="18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93" name="Google Shape;3093;p45"/>
            <p:cNvCxnSpPr/>
            <p:nvPr/>
          </p:nvCxnSpPr>
          <p:spPr>
            <a:xfrm>
              <a:off x="1190" y="3252"/>
              <a:ext cx="2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094" name="Google Shape;3094;p45"/>
            <p:cNvSpPr/>
            <p:nvPr/>
          </p:nvSpPr>
          <p:spPr>
            <a:xfrm>
              <a:off x="1208" y="3259"/>
              <a:ext cx="138" cy="45"/>
            </a:xfrm>
            <a:custGeom>
              <a:rect b="b" l="l" r="r" t="t"/>
              <a:pathLst>
                <a:path extrusionOk="0" h="45" w="138">
                  <a:moveTo>
                    <a:pt x="0" y="4"/>
                  </a:moveTo>
                  <a:lnTo>
                    <a:pt x="138" y="45"/>
                  </a:lnTo>
                  <a:lnTo>
                    <a:pt x="124" y="7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45"/>
            <p:cNvSpPr/>
            <p:nvPr/>
          </p:nvSpPr>
          <p:spPr>
            <a:xfrm>
              <a:off x="1208" y="3259"/>
              <a:ext cx="138" cy="45"/>
            </a:xfrm>
            <a:custGeom>
              <a:rect b="b" l="l" r="r" t="t"/>
              <a:pathLst>
                <a:path extrusionOk="0" h="45" w="138">
                  <a:moveTo>
                    <a:pt x="0" y="4"/>
                  </a:moveTo>
                  <a:lnTo>
                    <a:pt x="138" y="45"/>
                  </a:lnTo>
                  <a:lnTo>
                    <a:pt x="124" y="7"/>
                  </a:lnTo>
                  <a:lnTo>
                    <a:pt x="1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96" name="Google Shape;3096;p45"/>
            <p:cNvCxnSpPr/>
            <p:nvPr/>
          </p:nvCxnSpPr>
          <p:spPr>
            <a:xfrm flipH="1">
              <a:off x="1208" y="3259"/>
              <a:ext cx="10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97" name="Google Shape;3097;p45"/>
            <p:cNvCxnSpPr/>
            <p:nvPr/>
          </p:nvCxnSpPr>
          <p:spPr>
            <a:xfrm>
              <a:off x="1208" y="3263"/>
              <a:ext cx="138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98" name="Google Shape;3098;p45"/>
            <p:cNvCxnSpPr/>
            <p:nvPr/>
          </p:nvCxnSpPr>
          <p:spPr>
            <a:xfrm rot="10800000">
              <a:off x="1332" y="3266"/>
              <a:ext cx="14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099" name="Google Shape;3099;p45"/>
            <p:cNvCxnSpPr/>
            <p:nvPr/>
          </p:nvCxnSpPr>
          <p:spPr>
            <a:xfrm rot="10800000">
              <a:off x="1218" y="3259"/>
              <a:ext cx="11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00" name="Google Shape;3100;p45"/>
            <p:cNvSpPr/>
            <p:nvPr/>
          </p:nvSpPr>
          <p:spPr>
            <a:xfrm>
              <a:off x="1391" y="3197"/>
              <a:ext cx="59" cy="59"/>
            </a:xfrm>
            <a:custGeom>
              <a:rect b="b" l="l" r="r" t="t"/>
              <a:pathLst>
                <a:path extrusionOk="0" h="59" w="59">
                  <a:moveTo>
                    <a:pt x="27" y="59"/>
                  </a:moveTo>
                  <a:lnTo>
                    <a:pt x="0" y="48"/>
                  </a:lnTo>
                  <a:lnTo>
                    <a:pt x="59" y="0"/>
                  </a:lnTo>
                  <a:lnTo>
                    <a:pt x="27" y="5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45"/>
            <p:cNvSpPr/>
            <p:nvPr/>
          </p:nvSpPr>
          <p:spPr>
            <a:xfrm>
              <a:off x="1391" y="3197"/>
              <a:ext cx="59" cy="59"/>
            </a:xfrm>
            <a:custGeom>
              <a:rect b="b" l="l" r="r" t="t"/>
              <a:pathLst>
                <a:path extrusionOk="0" h="59" w="59">
                  <a:moveTo>
                    <a:pt x="27" y="59"/>
                  </a:moveTo>
                  <a:lnTo>
                    <a:pt x="0" y="48"/>
                  </a:lnTo>
                  <a:lnTo>
                    <a:pt x="59" y="0"/>
                  </a:lnTo>
                  <a:lnTo>
                    <a:pt x="27" y="5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2" name="Google Shape;3102;p45"/>
            <p:cNvCxnSpPr/>
            <p:nvPr/>
          </p:nvCxnSpPr>
          <p:spPr>
            <a:xfrm flipH="1">
              <a:off x="1418" y="3197"/>
              <a:ext cx="32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03" name="Google Shape;3103;p45"/>
            <p:cNvCxnSpPr/>
            <p:nvPr/>
          </p:nvCxnSpPr>
          <p:spPr>
            <a:xfrm rot="10800000">
              <a:off x="1391" y="3245"/>
              <a:ext cx="27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04" name="Google Shape;3104;p45"/>
            <p:cNvCxnSpPr/>
            <p:nvPr/>
          </p:nvCxnSpPr>
          <p:spPr>
            <a:xfrm flipH="1" rot="10800000">
              <a:off x="1391" y="3197"/>
              <a:ext cx="59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05" name="Google Shape;3105;p45"/>
            <p:cNvSpPr/>
            <p:nvPr/>
          </p:nvSpPr>
          <p:spPr>
            <a:xfrm>
              <a:off x="1218" y="3225"/>
              <a:ext cx="114" cy="41"/>
            </a:xfrm>
            <a:custGeom>
              <a:rect b="b" l="l" r="r" t="t"/>
              <a:pathLst>
                <a:path extrusionOk="0" h="41" w="114">
                  <a:moveTo>
                    <a:pt x="0" y="34"/>
                  </a:moveTo>
                  <a:lnTo>
                    <a:pt x="79" y="0"/>
                  </a:lnTo>
                  <a:lnTo>
                    <a:pt x="114" y="41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45"/>
            <p:cNvSpPr/>
            <p:nvPr/>
          </p:nvSpPr>
          <p:spPr>
            <a:xfrm>
              <a:off x="1218" y="3225"/>
              <a:ext cx="114" cy="41"/>
            </a:xfrm>
            <a:custGeom>
              <a:rect b="b" l="l" r="r" t="t"/>
              <a:pathLst>
                <a:path extrusionOk="0" h="41" w="114">
                  <a:moveTo>
                    <a:pt x="0" y="34"/>
                  </a:moveTo>
                  <a:lnTo>
                    <a:pt x="79" y="0"/>
                  </a:lnTo>
                  <a:lnTo>
                    <a:pt x="114" y="41"/>
                  </a:lnTo>
                  <a:lnTo>
                    <a:pt x="0" y="3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7" name="Google Shape;3107;p45"/>
            <p:cNvCxnSpPr/>
            <p:nvPr/>
          </p:nvCxnSpPr>
          <p:spPr>
            <a:xfrm rot="10800000">
              <a:off x="1218" y="3259"/>
              <a:ext cx="11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08" name="Google Shape;3108;p45"/>
            <p:cNvCxnSpPr/>
            <p:nvPr/>
          </p:nvCxnSpPr>
          <p:spPr>
            <a:xfrm flipH="1" rot="10800000">
              <a:off x="1218" y="3225"/>
              <a:ext cx="79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09" name="Google Shape;3109;p45"/>
            <p:cNvCxnSpPr/>
            <p:nvPr/>
          </p:nvCxnSpPr>
          <p:spPr>
            <a:xfrm>
              <a:off x="1297" y="3225"/>
              <a:ext cx="35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10" name="Google Shape;3110;p45"/>
            <p:cNvSpPr/>
            <p:nvPr/>
          </p:nvSpPr>
          <p:spPr>
            <a:xfrm>
              <a:off x="1391" y="3183"/>
              <a:ext cx="59" cy="62"/>
            </a:xfrm>
            <a:custGeom>
              <a:rect b="b" l="l" r="r" t="t"/>
              <a:pathLst>
                <a:path extrusionOk="0" h="62" w="59">
                  <a:moveTo>
                    <a:pt x="17" y="0"/>
                  </a:moveTo>
                  <a:lnTo>
                    <a:pt x="59" y="14"/>
                  </a:lnTo>
                  <a:lnTo>
                    <a:pt x="0" y="6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45"/>
            <p:cNvSpPr/>
            <p:nvPr/>
          </p:nvSpPr>
          <p:spPr>
            <a:xfrm>
              <a:off x="1391" y="3183"/>
              <a:ext cx="59" cy="62"/>
            </a:xfrm>
            <a:custGeom>
              <a:rect b="b" l="l" r="r" t="t"/>
              <a:pathLst>
                <a:path extrusionOk="0" h="62" w="59">
                  <a:moveTo>
                    <a:pt x="17" y="0"/>
                  </a:moveTo>
                  <a:lnTo>
                    <a:pt x="59" y="14"/>
                  </a:lnTo>
                  <a:lnTo>
                    <a:pt x="0" y="62"/>
                  </a:lnTo>
                  <a:lnTo>
                    <a:pt x="17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12" name="Google Shape;3112;p45"/>
            <p:cNvCxnSpPr/>
            <p:nvPr/>
          </p:nvCxnSpPr>
          <p:spPr>
            <a:xfrm flipH="1" rot="10800000">
              <a:off x="1391" y="3183"/>
              <a:ext cx="17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13" name="Google Shape;3113;p45"/>
            <p:cNvCxnSpPr/>
            <p:nvPr/>
          </p:nvCxnSpPr>
          <p:spPr>
            <a:xfrm>
              <a:off x="1408" y="3183"/>
              <a:ext cx="42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14" name="Google Shape;3114;p45"/>
            <p:cNvCxnSpPr/>
            <p:nvPr/>
          </p:nvCxnSpPr>
          <p:spPr>
            <a:xfrm flipH="1">
              <a:off x="1391" y="3197"/>
              <a:ext cx="59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15" name="Google Shape;3115;p45"/>
            <p:cNvSpPr/>
            <p:nvPr/>
          </p:nvSpPr>
          <p:spPr>
            <a:xfrm>
              <a:off x="1173" y="3131"/>
              <a:ext cx="42" cy="21"/>
            </a:xfrm>
            <a:custGeom>
              <a:rect b="b" l="l" r="r" t="t"/>
              <a:pathLst>
                <a:path extrusionOk="0" h="21" w="42">
                  <a:moveTo>
                    <a:pt x="0" y="21"/>
                  </a:moveTo>
                  <a:lnTo>
                    <a:pt x="0" y="14"/>
                  </a:lnTo>
                  <a:lnTo>
                    <a:pt x="42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45"/>
            <p:cNvSpPr/>
            <p:nvPr/>
          </p:nvSpPr>
          <p:spPr>
            <a:xfrm>
              <a:off x="1173" y="3131"/>
              <a:ext cx="42" cy="21"/>
            </a:xfrm>
            <a:custGeom>
              <a:rect b="b" l="l" r="r" t="t"/>
              <a:pathLst>
                <a:path extrusionOk="0" h="21" w="42">
                  <a:moveTo>
                    <a:pt x="0" y="21"/>
                  </a:moveTo>
                  <a:lnTo>
                    <a:pt x="0" y="14"/>
                  </a:lnTo>
                  <a:lnTo>
                    <a:pt x="42" y="0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17" name="Google Shape;3117;p45"/>
            <p:cNvCxnSpPr/>
            <p:nvPr/>
          </p:nvCxnSpPr>
          <p:spPr>
            <a:xfrm flipH="1">
              <a:off x="1173" y="3131"/>
              <a:ext cx="4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18" name="Google Shape;3118;p45"/>
            <p:cNvCxnSpPr/>
            <p:nvPr/>
          </p:nvCxnSpPr>
          <p:spPr>
            <a:xfrm flipH="1" rot="10800000">
              <a:off x="1173" y="3145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19" name="Google Shape;3119;p45"/>
            <p:cNvCxnSpPr/>
            <p:nvPr/>
          </p:nvCxnSpPr>
          <p:spPr>
            <a:xfrm flipH="1" rot="10800000">
              <a:off x="1173" y="3131"/>
              <a:ext cx="42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20" name="Google Shape;3120;p45"/>
            <p:cNvCxnSpPr/>
            <p:nvPr/>
          </p:nvCxnSpPr>
          <p:spPr>
            <a:xfrm>
              <a:off x="1215" y="313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21" name="Google Shape;3121;p45"/>
            <p:cNvSpPr/>
            <p:nvPr/>
          </p:nvSpPr>
          <p:spPr>
            <a:xfrm>
              <a:off x="1297" y="3225"/>
              <a:ext cx="49" cy="41"/>
            </a:xfrm>
            <a:custGeom>
              <a:rect b="b" l="l" r="r" t="t"/>
              <a:pathLst>
                <a:path extrusionOk="0" h="41" w="49">
                  <a:moveTo>
                    <a:pt x="49" y="38"/>
                  </a:moveTo>
                  <a:lnTo>
                    <a:pt x="0" y="0"/>
                  </a:lnTo>
                  <a:lnTo>
                    <a:pt x="35" y="41"/>
                  </a:lnTo>
                  <a:lnTo>
                    <a:pt x="49" y="3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45"/>
            <p:cNvSpPr/>
            <p:nvPr/>
          </p:nvSpPr>
          <p:spPr>
            <a:xfrm>
              <a:off x="1297" y="3225"/>
              <a:ext cx="49" cy="41"/>
            </a:xfrm>
            <a:custGeom>
              <a:rect b="b" l="l" r="r" t="t"/>
              <a:pathLst>
                <a:path extrusionOk="0" h="41" w="49">
                  <a:moveTo>
                    <a:pt x="49" y="38"/>
                  </a:moveTo>
                  <a:lnTo>
                    <a:pt x="0" y="0"/>
                  </a:lnTo>
                  <a:lnTo>
                    <a:pt x="35" y="41"/>
                  </a:lnTo>
                  <a:lnTo>
                    <a:pt x="49" y="3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23" name="Google Shape;3123;p45"/>
            <p:cNvCxnSpPr/>
            <p:nvPr/>
          </p:nvCxnSpPr>
          <p:spPr>
            <a:xfrm flipH="1" rot="10800000">
              <a:off x="1332" y="3263"/>
              <a:ext cx="1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24" name="Google Shape;3124;p45"/>
            <p:cNvCxnSpPr/>
            <p:nvPr/>
          </p:nvCxnSpPr>
          <p:spPr>
            <a:xfrm rot="10800000">
              <a:off x="1297" y="3225"/>
              <a:ext cx="49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25" name="Google Shape;3125;p45"/>
            <p:cNvCxnSpPr/>
            <p:nvPr/>
          </p:nvCxnSpPr>
          <p:spPr>
            <a:xfrm>
              <a:off x="1297" y="3225"/>
              <a:ext cx="35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26" name="Google Shape;3126;p45"/>
            <p:cNvSpPr/>
            <p:nvPr/>
          </p:nvSpPr>
          <p:spPr>
            <a:xfrm>
              <a:off x="1332" y="3263"/>
              <a:ext cx="38" cy="41"/>
            </a:xfrm>
            <a:custGeom>
              <a:rect b="b" l="l" r="r" t="t"/>
              <a:pathLst>
                <a:path extrusionOk="0" h="41" w="38">
                  <a:moveTo>
                    <a:pt x="14" y="41"/>
                  </a:moveTo>
                  <a:lnTo>
                    <a:pt x="38" y="34"/>
                  </a:lnTo>
                  <a:lnTo>
                    <a:pt x="14" y="0"/>
                  </a:lnTo>
                  <a:lnTo>
                    <a:pt x="0" y="3"/>
                  </a:lnTo>
                  <a:lnTo>
                    <a:pt x="14" y="4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45"/>
            <p:cNvSpPr/>
            <p:nvPr/>
          </p:nvSpPr>
          <p:spPr>
            <a:xfrm>
              <a:off x="1332" y="3263"/>
              <a:ext cx="38" cy="41"/>
            </a:xfrm>
            <a:custGeom>
              <a:rect b="b" l="l" r="r" t="t"/>
              <a:pathLst>
                <a:path extrusionOk="0" h="41" w="38">
                  <a:moveTo>
                    <a:pt x="14" y="41"/>
                  </a:moveTo>
                  <a:lnTo>
                    <a:pt x="38" y="34"/>
                  </a:lnTo>
                  <a:lnTo>
                    <a:pt x="14" y="0"/>
                  </a:lnTo>
                  <a:lnTo>
                    <a:pt x="0" y="3"/>
                  </a:lnTo>
                  <a:lnTo>
                    <a:pt x="14" y="4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28" name="Google Shape;3128;p45"/>
            <p:cNvCxnSpPr/>
            <p:nvPr/>
          </p:nvCxnSpPr>
          <p:spPr>
            <a:xfrm>
              <a:off x="1332" y="3266"/>
              <a:ext cx="14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29" name="Google Shape;3129;p45"/>
            <p:cNvCxnSpPr/>
            <p:nvPr/>
          </p:nvCxnSpPr>
          <p:spPr>
            <a:xfrm flipH="1" rot="10800000">
              <a:off x="1346" y="3297"/>
              <a:ext cx="24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30" name="Google Shape;3130;p45"/>
            <p:cNvCxnSpPr/>
            <p:nvPr/>
          </p:nvCxnSpPr>
          <p:spPr>
            <a:xfrm rot="10800000">
              <a:off x="1346" y="3263"/>
              <a:ext cx="24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31" name="Google Shape;3131;p45"/>
            <p:cNvCxnSpPr/>
            <p:nvPr/>
          </p:nvCxnSpPr>
          <p:spPr>
            <a:xfrm flipH="1">
              <a:off x="1332" y="3263"/>
              <a:ext cx="1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32" name="Google Shape;3132;p45"/>
            <p:cNvSpPr/>
            <p:nvPr/>
          </p:nvSpPr>
          <p:spPr>
            <a:xfrm>
              <a:off x="1152" y="3128"/>
              <a:ext cx="63" cy="10"/>
            </a:xfrm>
            <a:custGeom>
              <a:rect b="b" l="l" r="r" t="t"/>
              <a:pathLst>
                <a:path extrusionOk="0" h="10" w="63">
                  <a:moveTo>
                    <a:pt x="0" y="0"/>
                  </a:moveTo>
                  <a:lnTo>
                    <a:pt x="18" y="1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45"/>
            <p:cNvSpPr/>
            <p:nvPr/>
          </p:nvSpPr>
          <p:spPr>
            <a:xfrm>
              <a:off x="1152" y="3128"/>
              <a:ext cx="63" cy="10"/>
            </a:xfrm>
            <a:custGeom>
              <a:rect b="b" l="l" r="r" t="t"/>
              <a:pathLst>
                <a:path extrusionOk="0" h="10" w="63">
                  <a:moveTo>
                    <a:pt x="0" y="0"/>
                  </a:moveTo>
                  <a:lnTo>
                    <a:pt x="18" y="1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34" name="Google Shape;3134;p45"/>
            <p:cNvCxnSpPr/>
            <p:nvPr/>
          </p:nvCxnSpPr>
          <p:spPr>
            <a:xfrm flipH="1">
              <a:off x="1152" y="3128"/>
              <a:ext cx="59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35" name="Google Shape;3135;p45"/>
            <p:cNvCxnSpPr/>
            <p:nvPr/>
          </p:nvCxnSpPr>
          <p:spPr>
            <a:xfrm>
              <a:off x="1152" y="3128"/>
              <a:ext cx="18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36" name="Google Shape;3136;p45"/>
            <p:cNvCxnSpPr/>
            <p:nvPr/>
          </p:nvCxnSpPr>
          <p:spPr>
            <a:xfrm flipH="1" rot="10800000">
              <a:off x="1170" y="3128"/>
              <a:ext cx="45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37" name="Google Shape;3137;p45"/>
            <p:cNvCxnSpPr/>
            <p:nvPr/>
          </p:nvCxnSpPr>
          <p:spPr>
            <a:xfrm flipH="1">
              <a:off x="1211" y="3128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38" name="Google Shape;3138;p45"/>
            <p:cNvSpPr/>
            <p:nvPr/>
          </p:nvSpPr>
          <p:spPr>
            <a:xfrm>
              <a:off x="1463" y="3311"/>
              <a:ext cx="87" cy="28"/>
            </a:xfrm>
            <a:custGeom>
              <a:rect b="b" l="l" r="r" t="t"/>
              <a:pathLst>
                <a:path extrusionOk="0" h="28" w="87">
                  <a:moveTo>
                    <a:pt x="87" y="7"/>
                  </a:moveTo>
                  <a:lnTo>
                    <a:pt x="0" y="28"/>
                  </a:lnTo>
                  <a:lnTo>
                    <a:pt x="70" y="0"/>
                  </a:lnTo>
                  <a:lnTo>
                    <a:pt x="87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45"/>
            <p:cNvSpPr/>
            <p:nvPr/>
          </p:nvSpPr>
          <p:spPr>
            <a:xfrm>
              <a:off x="1463" y="3311"/>
              <a:ext cx="87" cy="28"/>
            </a:xfrm>
            <a:custGeom>
              <a:rect b="b" l="l" r="r" t="t"/>
              <a:pathLst>
                <a:path extrusionOk="0" h="28" w="87">
                  <a:moveTo>
                    <a:pt x="87" y="7"/>
                  </a:moveTo>
                  <a:lnTo>
                    <a:pt x="0" y="28"/>
                  </a:lnTo>
                  <a:lnTo>
                    <a:pt x="70" y="0"/>
                  </a:lnTo>
                  <a:lnTo>
                    <a:pt x="87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0" name="Google Shape;3140;p45"/>
            <p:cNvCxnSpPr/>
            <p:nvPr/>
          </p:nvCxnSpPr>
          <p:spPr>
            <a:xfrm>
              <a:off x="1533" y="3311"/>
              <a:ext cx="1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41" name="Google Shape;3141;p45"/>
            <p:cNvCxnSpPr/>
            <p:nvPr/>
          </p:nvCxnSpPr>
          <p:spPr>
            <a:xfrm flipH="1">
              <a:off x="1463" y="3318"/>
              <a:ext cx="87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42" name="Google Shape;3142;p45"/>
            <p:cNvCxnSpPr/>
            <p:nvPr/>
          </p:nvCxnSpPr>
          <p:spPr>
            <a:xfrm flipH="1" rot="10800000">
              <a:off x="1463" y="3311"/>
              <a:ext cx="70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43" name="Google Shape;3143;p45"/>
            <p:cNvSpPr/>
            <p:nvPr/>
          </p:nvSpPr>
          <p:spPr>
            <a:xfrm>
              <a:off x="1363" y="3297"/>
              <a:ext cx="38" cy="24"/>
            </a:xfrm>
            <a:custGeom>
              <a:rect b="b" l="l" r="r" t="t"/>
              <a:pathLst>
                <a:path extrusionOk="0" h="24" w="38">
                  <a:moveTo>
                    <a:pt x="7" y="0"/>
                  </a:moveTo>
                  <a:lnTo>
                    <a:pt x="38" y="17"/>
                  </a:lnTo>
                  <a:lnTo>
                    <a:pt x="0" y="2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45"/>
            <p:cNvSpPr/>
            <p:nvPr/>
          </p:nvSpPr>
          <p:spPr>
            <a:xfrm>
              <a:off x="1363" y="3297"/>
              <a:ext cx="38" cy="24"/>
            </a:xfrm>
            <a:custGeom>
              <a:rect b="b" l="l" r="r" t="t"/>
              <a:pathLst>
                <a:path extrusionOk="0" h="24" w="38">
                  <a:moveTo>
                    <a:pt x="7" y="0"/>
                  </a:moveTo>
                  <a:lnTo>
                    <a:pt x="38" y="17"/>
                  </a:lnTo>
                  <a:lnTo>
                    <a:pt x="0" y="24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" name="Google Shape;3145;p45"/>
            <p:cNvCxnSpPr/>
            <p:nvPr/>
          </p:nvCxnSpPr>
          <p:spPr>
            <a:xfrm flipH="1" rot="10800000">
              <a:off x="1363" y="3297"/>
              <a:ext cx="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46" name="Google Shape;3146;p45"/>
            <p:cNvCxnSpPr/>
            <p:nvPr/>
          </p:nvCxnSpPr>
          <p:spPr>
            <a:xfrm>
              <a:off x="1370" y="3297"/>
              <a:ext cx="3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47" name="Google Shape;3147;p45"/>
            <p:cNvCxnSpPr/>
            <p:nvPr/>
          </p:nvCxnSpPr>
          <p:spPr>
            <a:xfrm flipH="1">
              <a:off x="1363" y="3314"/>
              <a:ext cx="3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48" name="Google Shape;3148;p45"/>
            <p:cNvSpPr/>
            <p:nvPr/>
          </p:nvSpPr>
          <p:spPr>
            <a:xfrm>
              <a:off x="1346" y="3263"/>
              <a:ext cx="55" cy="51"/>
            </a:xfrm>
            <a:custGeom>
              <a:rect b="b" l="l" r="r" t="t"/>
              <a:pathLst>
                <a:path extrusionOk="0" h="51" w="55">
                  <a:moveTo>
                    <a:pt x="0" y="0"/>
                  </a:moveTo>
                  <a:lnTo>
                    <a:pt x="21" y="13"/>
                  </a:lnTo>
                  <a:lnTo>
                    <a:pt x="55" y="51"/>
                  </a:lnTo>
                  <a:lnTo>
                    <a:pt x="24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45"/>
            <p:cNvSpPr/>
            <p:nvPr/>
          </p:nvSpPr>
          <p:spPr>
            <a:xfrm>
              <a:off x="1346" y="3263"/>
              <a:ext cx="55" cy="51"/>
            </a:xfrm>
            <a:custGeom>
              <a:rect b="b" l="l" r="r" t="t"/>
              <a:pathLst>
                <a:path extrusionOk="0" h="51" w="55">
                  <a:moveTo>
                    <a:pt x="0" y="0"/>
                  </a:moveTo>
                  <a:lnTo>
                    <a:pt x="21" y="13"/>
                  </a:lnTo>
                  <a:lnTo>
                    <a:pt x="55" y="51"/>
                  </a:lnTo>
                  <a:lnTo>
                    <a:pt x="24" y="3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50" name="Google Shape;3150;p45"/>
            <p:cNvCxnSpPr/>
            <p:nvPr/>
          </p:nvCxnSpPr>
          <p:spPr>
            <a:xfrm rot="10800000">
              <a:off x="1346" y="3263"/>
              <a:ext cx="24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51" name="Google Shape;3151;p45"/>
            <p:cNvCxnSpPr/>
            <p:nvPr/>
          </p:nvCxnSpPr>
          <p:spPr>
            <a:xfrm>
              <a:off x="1346" y="3263"/>
              <a:ext cx="21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52" name="Google Shape;3152;p45"/>
            <p:cNvCxnSpPr/>
            <p:nvPr/>
          </p:nvCxnSpPr>
          <p:spPr>
            <a:xfrm>
              <a:off x="1367" y="3276"/>
              <a:ext cx="34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53" name="Google Shape;3153;p45"/>
            <p:cNvCxnSpPr/>
            <p:nvPr/>
          </p:nvCxnSpPr>
          <p:spPr>
            <a:xfrm rot="10800000">
              <a:off x="1370" y="3297"/>
              <a:ext cx="3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54" name="Google Shape;3154;p45"/>
            <p:cNvSpPr/>
            <p:nvPr/>
          </p:nvSpPr>
          <p:spPr>
            <a:xfrm>
              <a:off x="1052" y="3238"/>
              <a:ext cx="31" cy="38"/>
            </a:xfrm>
            <a:custGeom>
              <a:rect b="b" l="l" r="r" t="t"/>
              <a:pathLst>
                <a:path extrusionOk="0" h="38" w="31">
                  <a:moveTo>
                    <a:pt x="31" y="38"/>
                  </a:moveTo>
                  <a:lnTo>
                    <a:pt x="28" y="0"/>
                  </a:lnTo>
                  <a:lnTo>
                    <a:pt x="0" y="21"/>
                  </a:lnTo>
                  <a:lnTo>
                    <a:pt x="31" y="3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45"/>
            <p:cNvSpPr/>
            <p:nvPr/>
          </p:nvSpPr>
          <p:spPr>
            <a:xfrm>
              <a:off x="1052" y="3238"/>
              <a:ext cx="31" cy="38"/>
            </a:xfrm>
            <a:custGeom>
              <a:rect b="b" l="l" r="r" t="t"/>
              <a:pathLst>
                <a:path extrusionOk="0" h="38" w="31">
                  <a:moveTo>
                    <a:pt x="31" y="38"/>
                  </a:moveTo>
                  <a:lnTo>
                    <a:pt x="28" y="0"/>
                  </a:lnTo>
                  <a:lnTo>
                    <a:pt x="0" y="21"/>
                  </a:lnTo>
                  <a:lnTo>
                    <a:pt x="31" y="3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56" name="Google Shape;3156;p45"/>
            <p:cNvCxnSpPr/>
            <p:nvPr/>
          </p:nvCxnSpPr>
          <p:spPr>
            <a:xfrm>
              <a:off x="1052" y="3259"/>
              <a:ext cx="3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57" name="Google Shape;3157;p45"/>
            <p:cNvCxnSpPr/>
            <p:nvPr/>
          </p:nvCxnSpPr>
          <p:spPr>
            <a:xfrm rot="10800000">
              <a:off x="1080" y="3238"/>
              <a:ext cx="3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58" name="Google Shape;3158;p45"/>
            <p:cNvCxnSpPr/>
            <p:nvPr/>
          </p:nvCxnSpPr>
          <p:spPr>
            <a:xfrm flipH="1">
              <a:off x="1052" y="3238"/>
              <a:ext cx="28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59" name="Google Shape;3159;p45"/>
            <p:cNvSpPr/>
            <p:nvPr/>
          </p:nvSpPr>
          <p:spPr>
            <a:xfrm>
              <a:off x="1007" y="3218"/>
              <a:ext cx="73" cy="41"/>
            </a:xfrm>
            <a:custGeom>
              <a:rect b="b" l="l" r="r" t="t"/>
              <a:pathLst>
                <a:path extrusionOk="0" h="41" w="73">
                  <a:moveTo>
                    <a:pt x="45" y="41"/>
                  </a:moveTo>
                  <a:lnTo>
                    <a:pt x="0" y="17"/>
                  </a:lnTo>
                  <a:lnTo>
                    <a:pt x="28" y="0"/>
                  </a:lnTo>
                  <a:lnTo>
                    <a:pt x="73" y="20"/>
                  </a:lnTo>
                  <a:lnTo>
                    <a:pt x="45" y="4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45"/>
            <p:cNvSpPr/>
            <p:nvPr/>
          </p:nvSpPr>
          <p:spPr>
            <a:xfrm>
              <a:off x="1007" y="3218"/>
              <a:ext cx="73" cy="41"/>
            </a:xfrm>
            <a:custGeom>
              <a:rect b="b" l="l" r="r" t="t"/>
              <a:pathLst>
                <a:path extrusionOk="0" h="41" w="73">
                  <a:moveTo>
                    <a:pt x="45" y="41"/>
                  </a:moveTo>
                  <a:lnTo>
                    <a:pt x="0" y="17"/>
                  </a:lnTo>
                  <a:lnTo>
                    <a:pt x="28" y="0"/>
                  </a:lnTo>
                  <a:lnTo>
                    <a:pt x="73" y="20"/>
                  </a:lnTo>
                  <a:lnTo>
                    <a:pt x="45" y="4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45"/>
            <p:cNvSpPr/>
            <p:nvPr/>
          </p:nvSpPr>
          <p:spPr>
            <a:xfrm>
              <a:off x="969" y="3197"/>
              <a:ext cx="66" cy="38"/>
            </a:xfrm>
            <a:custGeom>
              <a:rect b="b" l="l" r="r" t="t"/>
              <a:pathLst>
                <a:path extrusionOk="0" h="38" w="66">
                  <a:moveTo>
                    <a:pt x="38" y="38"/>
                  </a:moveTo>
                  <a:lnTo>
                    <a:pt x="0" y="17"/>
                  </a:lnTo>
                  <a:lnTo>
                    <a:pt x="24" y="0"/>
                  </a:lnTo>
                  <a:lnTo>
                    <a:pt x="66" y="2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45"/>
            <p:cNvSpPr/>
            <p:nvPr/>
          </p:nvSpPr>
          <p:spPr>
            <a:xfrm>
              <a:off x="969" y="3197"/>
              <a:ext cx="66" cy="38"/>
            </a:xfrm>
            <a:custGeom>
              <a:rect b="b" l="l" r="r" t="t"/>
              <a:pathLst>
                <a:path extrusionOk="0" h="38" w="66">
                  <a:moveTo>
                    <a:pt x="38" y="38"/>
                  </a:moveTo>
                  <a:lnTo>
                    <a:pt x="0" y="17"/>
                  </a:lnTo>
                  <a:lnTo>
                    <a:pt x="24" y="0"/>
                  </a:lnTo>
                  <a:lnTo>
                    <a:pt x="66" y="21"/>
                  </a:lnTo>
                  <a:lnTo>
                    <a:pt x="38" y="3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63" name="Google Shape;3163;p45"/>
            <p:cNvCxnSpPr/>
            <p:nvPr/>
          </p:nvCxnSpPr>
          <p:spPr>
            <a:xfrm flipH="1">
              <a:off x="1052" y="3238"/>
              <a:ext cx="28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64" name="Google Shape;3164;p45"/>
            <p:cNvCxnSpPr/>
            <p:nvPr/>
          </p:nvCxnSpPr>
          <p:spPr>
            <a:xfrm rot="10800000">
              <a:off x="969" y="3214"/>
              <a:ext cx="83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65" name="Google Shape;3165;p45"/>
            <p:cNvCxnSpPr/>
            <p:nvPr/>
          </p:nvCxnSpPr>
          <p:spPr>
            <a:xfrm flipH="1" rot="10800000">
              <a:off x="969" y="3197"/>
              <a:ext cx="2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66" name="Google Shape;3166;p45"/>
            <p:cNvCxnSpPr/>
            <p:nvPr/>
          </p:nvCxnSpPr>
          <p:spPr>
            <a:xfrm>
              <a:off x="993" y="3197"/>
              <a:ext cx="87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67" name="Google Shape;3167;p45"/>
            <p:cNvSpPr/>
            <p:nvPr/>
          </p:nvSpPr>
          <p:spPr>
            <a:xfrm>
              <a:off x="962" y="3190"/>
              <a:ext cx="7" cy="24"/>
            </a:xfrm>
            <a:custGeom>
              <a:rect b="b" l="l" r="r" t="t"/>
              <a:pathLst>
                <a:path extrusionOk="0" h="24" w="7">
                  <a:moveTo>
                    <a:pt x="4" y="21"/>
                  </a:moveTo>
                  <a:lnTo>
                    <a:pt x="7" y="24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45"/>
            <p:cNvSpPr/>
            <p:nvPr/>
          </p:nvSpPr>
          <p:spPr>
            <a:xfrm>
              <a:off x="962" y="3190"/>
              <a:ext cx="7" cy="24"/>
            </a:xfrm>
            <a:custGeom>
              <a:rect b="b" l="l" r="r" t="t"/>
              <a:pathLst>
                <a:path extrusionOk="0" h="24" w="7">
                  <a:moveTo>
                    <a:pt x="4" y="21"/>
                  </a:moveTo>
                  <a:lnTo>
                    <a:pt x="7" y="24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45"/>
            <p:cNvSpPr/>
            <p:nvPr/>
          </p:nvSpPr>
          <p:spPr>
            <a:xfrm>
              <a:off x="948" y="3190"/>
              <a:ext cx="18" cy="21"/>
            </a:xfrm>
            <a:custGeom>
              <a:rect b="b" l="l" r="r" t="t"/>
              <a:pathLst>
                <a:path extrusionOk="0" h="21" w="18">
                  <a:moveTo>
                    <a:pt x="0" y="10"/>
                  </a:moveTo>
                  <a:lnTo>
                    <a:pt x="18" y="21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45"/>
            <p:cNvSpPr/>
            <p:nvPr/>
          </p:nvSpPr>
          <p:spPr>
            <a:xfrm>
              <a:off x="948" y="3190"/>
              <a:ext cx="18" cy="21"/>
            </a:xfrm>
            <a:custGeom>
              <a:rect b="b" l="l" r="r" t="t"/>
              <a:pathLst>
                <a:path extrusionOk="0" h="21" w="18">
                  <a:moveTo>
                    <a:pt x="0" y="10"/>
                  </a:moveTo>
                  <a:lnTo>
                    <a:pt x="18" y="21"/>
                  </a:lnTo>
                  <a:lnTo>
                    <a:pt x="14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71" name="Google Shape;3171;p45"/>
            <p:cNvCxnSpPr/>
            <p:nvPr/>
          </p:nvCxnSpPr>
          <p:spPr>
            <a:xfrm flipH="1">
              <a:off x="948" y="3190"/>
              <a:ext cx="18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72" name="Google Shape;3172;p45"/>
            <p:cNvCxnSpPr/>
            <p:nvPr/>
          </p:nvCxnSpPr>
          <p:spPr>
            <a:xfrm>
              <a:off x="948" y="3200"/>
              <a:ext cx="2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73" name="Google Shape;3173;p45"/>
            <p:cNvCxnSpPr/>
            <p:nvPr/>
          </p:nvCxnSpPr>
          <p:spPr>
            <a:xfrm rot="10800000">
              <a:off x="966" y="3190"/>
              <a:ext cx="3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74" name="Google Shape;3174;p45"/>
            <p:cNvSpPr/>
            <p:nvPr/>
          </p:nvSpPr>
          <p:spPr>
            <a:xfrm>
              <a:off x="1031" y="3166"/>
              <a:ext cx="49" cy="72"/>
            </a:xfrm>
            <a:custGeom>
              <a:rect b="b" l="l" r="r" t="t"/>
              <a:pathLst>
                <a:path extrusionOk="0" h="72" w="49">
                  <a:moveTo>
                    <a:pt x="49" y="72"/>
                  </a:moveTo>
                  <a:lnTo>
                    <a:pt x="38" y="0"/>
                  </a:lnTo>
                  <a:lnTo>
                    <a:pt x="0" y="17"/>
                  </a:lnTo>
                  <a:lnTo>
                    <a:pt x="4" y="52"/>
                  </a:lnTo>
                  <a:lnTo>
                    <a:pt x="49" y="72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45"/>
            <p:cNvSpPr/>
            <p:nvPr/>
          </p:nvSpPr>
          <p:spPr>
            <a:xfrm>
              <a:off x="1031" y="3166"/>
              <a:ext cx="49" cy="72"/>
            </a:xfrm>
            <a:custGeom>
              <a:rect b="b" l="l" r="r" t="t"/>
              <a:pathLst>
                <a:path extrusionOk="0" h="72" w="49">
                  <a:moveTo>
                    <a:pt x="49" y="72"/>
                  </a:moveTo>
                  <a:lnTo>
                    <a:pt x="38" y="0"/>
                  </a:lnTo>
                  <a:lnTo>
                    <a:pt x="0" y="17"/>
                  </a:lnTo>
                  <a:lnTo>
                    <a:pt x="4" y="52"/>
                  </a:lnTo>
                  <a:lnTo>
                    <a:pt x="49" y="72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45"/>
            <p:cNvSpPr/>
            <p:nvPr/>
          </p:nvSpPr>
          <p:spPr>
            <a:xfrm>
              <a:off x="993" y="3183"/>
              <a:ext cx="42" cy="35"/>
            </a:xfrm>
            <a:custGeom>
              <a:rect b="b" l="l" r="r" t="t"/>
              <a:pathLst>
                <a:path extrusionOk="0" h="35" w="42">
                  <a:moveTo>
                    <a:pt x="38" y="0"/>
                  </a:moveTo>
                  <a:lnTo>
                    <a:pt x="0" y="14"/>
                  </a:lnTo>
                  <a:lnTo>
                    <a:pt x="42" y="3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45"/>
            <p:cNvSpPr/>
            <p:nvPr/>
          </p:nvSpPr>
          <p:spPr>
            <a:xfrm>
              <a:off x="993" y="3183"/>
              <a:ext cx="42" cy="35"/>
            </a:xfrm>
            <a:custGeom>
              <a:rect b="b" l="l" r="r" t="t"/>
              <a:pathLst>
                <a:path extrusionOk="0" h="35" w="42">
                  <a:moveTo>
                    <a:pt x="38" y="0"/>
                  </a:moveTo>
                  <a:lnTo>
                    <a:pt x="0" y="14"/>
                  </a:lnTo>
                  <a:lnTo>
                    <a:pt x="42" y="35"/>
                  </a:lnTo>
                  <a:lnTo>
                    <a:pt x="38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78" name="Google Shape;3178;p45"/>
            <p:cNvCxnSpPr/>
            <p:nvPr/>
          </p:nvCxnSpPr>
          <p:spPr>
            <a:xfrm>
              <a:off x="993" y="3197"/>
              <a:ext cx="87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79" name="Google Shape;3179;p45"/>
            <p:cNvCxnSpPr/>
            <p:nvPr/>
          </p:nvCxnSpPr>
          <p:spPr>
            <a:xfrm rot="10800000">
              <a:off x="1069" y="3166"/>
              <a:ext cx="11" cy="7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80" name="Google Shape;3180;p45"/>
            <p:cNvCxnSpPr/>
            <p:nvPr/>
          </p:nvCxnSpPr>
          <p:spPr>
            <a:xfrm flipH="1">
              <a:off x="993" y="3166"/>
              <a:ext cx="76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81" name="Google Shape;3181;p45"/>
            <p:cNvSpPr/>
            <p:nvPr/>
          </p:nvSpPr>
          <p:spPr>
            <a:xfrm>
              <a:off x="990" y="3083"/>
              <a:ext cx="76" cy="45"/>
            </a:xfrm>
            <a:custGeom>
              <a:rect b="b" l="l" r="r" t="t"/>
              <a:pathLst>
                <a:path extrusionOk="0" h="45" w="76">
                  <a:moveTo>
                    <a:pt x="69" y="0"/>
                  </a:moveTo>
                  <a:lnTo>
                    <a:pt x="76" y="45"/>
                  </a:lnTo>
                  <a:lnTo>
                    <a:pt x="0" y="31"/>
                  </a:lnTo>
                  <a:lnTo>
                    <a:pt x="31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45"/>
            <p:cNvSpPr/>
            <p:nvPr/>
          </p:nvSpPr>
          <p:spPr>
            <a:xfrm>
              <a:off x="990" y="3083"/>
              <a:ext cx="76" cy="45"/>
            </a:xfrm>
            <a:custGeom>
              <a:rect b="b" l="l" r="r" t="t"/>
              <a:pathLst>
                <a:path extrusionOk="0" h="45" w="76">
                  <a:moveTo>
                    <a:pt x="69" y="0"/>
                  </a:moveTo>
                  <a:lnTo>
                    <a:pt x="76" y="45"/>
                  </a:lnTo>
                  <a:lnTo>
                    <a:pt x="0" y="31"/>
                  </a:lnTo>
                  <a:lnTo>
                    <a:pt x="31" y="3"/>
                  </a:lnTo>
                  <a:lnTo>
                    <a:pt x="69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45"/>
            <p:cNvSpPr/>
            <p:nvPr/>
          </p:nvSpPr>
          <p:spPr>
            <a:xfrm>
              <a:off x="917" y="3086"/>
              <a:ext cx="104" cy="28"/>
            </a:xfrm>
            <a:custGeom>
              <a:rect b="b" l="l" r="r" t="t"/>
              <a:pathLst>
                <a:path extrusionOk="0" h="28" w="104">
                  <a:moveTo>
                    <a:pt x="73" y="28"/>
                  </a:moveTo>
                  <a:lnTo>
                    <a:pt x="0" y="11"/>
                  </a:lnTo>
                  <a:lnTo>
                    <a:pt x="104" y="0"/>
                  </a:lnTo>
                  <a:lnTo>
                    <a:pt x="73" y="2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45"/>
            <p:cNvSpPr/>
            <p:nvPr/>
          </p:nvSpPr>
          <p:spPr>
            <a:xfrm>
              <a:off x="917" y="3086"/>
              <a:ext cx="104" cy="28"/>
            </a:xfrm>
            <a:custGeom>
              <a:rect b="b" l="l" r="r" t="t"/>
              <a:pathLst>
                <a:path extrusionOk="0" h="28" w="104">
                  <a:moveTo>
                    <a:pt x="73" y="28"/>
                  </a:moveTo>
                  <a:lnTo>
                    <a:pt x="0" y="11"/>
                  </a:lnTo>
                  <a:lnTo>
                    <a:pt x="104" y="0"/>
                  </a:lnTo>
                  <a:lnTo>
                    <a:pt x="73" y="2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85" name="Google Shape;3185;p45"/>
            <p:cNvCxnSpPr/>
            <p:nvPr/>
          </p:nvCxnSpPr>
          <p:spPr>
            <a:xfrm flipH="1" rot="10800000">
              <a:off x="917" y="3083"/>
              <a:ext cx="142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86" name="Google Shape;3186;p45"/>
            <p:cNvCxnSpPr/>
            <p:nvPr/>
          </p:nvCxnSpPr>
          <p:spPr>
            <a:xfrm>
              <a:off x="1059" y="3083"/>
              <a:ext cx="7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87" name="Google Shape;3187;p45"/>
            <p:cNvCxnSpPr/>
            <p:nvPr/>
          </p:nvCxnSpPr>
          <p:spPr>
            <a:xfrm rot="10800000">
              <a:off x="917" y="3097"/>
              <a:ext cx="149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88" name="Google Shape;3188;p45"/>
            <p:cNvSpPr/>
            <p:nvPr/>
          </p:nvSpPr>
          <p:spPr>
            <a:xfrm>
              <a:off x="1014" y="3052"/>
              <a:ext cx="45" cy="31"/>
            </a:xfrm>
            <a:custGeom>
              <a:rect b="b" l="l" r="r" t="t"/>
              <a:pathLst>
                <a:path extrusionOk="0" h="31" w="45">
                  <a:moveTo>
                    <a:pt x="31" y="0"/>
                  </a:moveTo>
                  <a:lnTo>
                    <a:pt x="0" y="7"/>
                  </a:lnTo>
                  <a:lnTo>
                    <a:pt x="45" y="31"/>
                  </a:lnTo>
                  <a:lnTo>
                    <a:pt x="42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45"/>
            <p:cNvSpPr/>
            <p:nvPr/>
          </p:nvSpPr>
          <p:spPr>
            <a:xfrm>
              <a:off x="1014" y="3052"/>
              <a:ext cx="45" cy="31"/>
            </a:xfrm>
            <a:custGeom>
              <a:rect b="b" l="l" r="r" t="t"/>
              <a:pathLst>
                <a:path extrusionOk="0" h="31" w="45">
                  <a:moveTo>
                    <a:pt x="31" y="0"/>
                  </a:moveTo>
                  <a:lnTo>
                    <a:pt x="0" y="7"/>
                  </a:lnTo>
                  <a:lnTo>
                    <a:pt x="45" y="31"/>
                  </a:lnTo>
                  <a:lnTo>
                    <a:pt x="42" y="0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45"/>
            <p:cNvSpPr/>
            <p:nvPr/>
          </p:nvSpPr>
          <p:spPr>
            <a:xfrm>
              <a:off x="1045" y="3052"/>
              <a:ext cx="11" cy="1"/>
            </a:xfrm>
            <a:custGeom>
              <a:rect b="b" l="l" r="r" t="t"/>
              <a:pathLst>
                <a:path extrusionOk="0" h="1" w="11">
                  <a:moveTo>
                    <a:pt x="7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45"/>
            <p:cNvSpPr/>
            <p:nvPr/>
          </p:nvSpPr>
          <p:spPr>
            <a:xfrm>
              <a:off x="1045" y="3052"/>
              <a:ext cx="11" cy="1"/>
            </a:xfrm>
            <a:custGeom>
              <a:rect b="b" l="l" r="r" t="t"/>
              <a:pathLst>
                <a:path extrusionOk="0" h="1" w="11">
                  <a:moveTo>
                    <a:pt x="7" y="0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92" name="Google Shape;3192;p45"/>
            <p:cNvCxnSpPr/>
            <p:nvPr/>
          </p:nvCxnSpPr>
          <p:spPr>
            <a:xfrm rot="10800000">
              <a:off x="1052" y="3052"/>
              <a:ext cx="7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93" name="Google Shape;3193;p45"/>
            <p:cNvCxnSpPr/>
            <p:nvPr/>
          </p:nvCxnSpPr>
          <p:spPr>
            <a:xfrm flipH="1">
              <a:off x="1014" y="3052"/>
              <a:ext cx="3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94" name="Google Shape;3194;p45"/>
            <p:cNvCxnSpPr/>
            <p:nvPr/>
          </p:nvCxnSpPr>
          <p:spPr>
            <a:xfrm>
              <a:off x="1014" y="3059"/>
              <a:ext cx="4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3195" name="Google Shape;3195;p45"/>
          <p:cNvGrpSpPr/>
          <p:nvPr/>
        </p:nvGrpSpPr>
        <p:grpSpPr>
          <a:xfrm>
            <a:off x="1050925" y="4856162"/>
            <a:ext cx="646112" cy="350837"/>
            <a:chOff x="662" y="3059"/>
            <a:chExt cx="407" cy="221"/>
          </a:xfrm>
        </p:grpSpPr>
        <p:sp>
          <p:nvSpPr>
            <p:cNvPr id="3196" name="Google Shape;3196;p45"/>
            <p:cNvSpPr/>
            <p:nvPr/>
          </p:nvSpPr>
          <p:spPr>
            <a:xfrm>
              <a:off x="1028" y="3128"/>
              <a:ext cx="41" cy="55"/>
            </a:xfrm>
            <a:custGeom>
              <a:rect b="b" l="l" r="r" t="t"/>
              <a:pathLst>
                <a:path extrusionOk="0" h="55" w="41">
                  <a:moveTo>
                    <a:pt x="38" y="0"/>
                  </a:moveTo>
                  <a:lnTo>
                    <a:pt x="41" y="38"/>
                  </a:lnTo>
                  <a:lnTo>
                    <a:pt x="3" y="55"/>
                  </a:lnTo>
                  <a:lnTo>
                    <a:pt x="0" y="2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45"/>
            <p:cNvSpPr/>
            <p:nvPr/>
          </p:nvSpPr>
          <p:spPr>
            <a:xfrm>
              <a:off x="1028" y="3128"/>
              <a:ext cx="41" cy="55"/>
            </a:xfrm>
            <a:custGeom>
              <a:rect b="b" l="l" r="r" t="t"/>
              <a:pathLst>
                <a:path extrusionOk="0" h="55" w="41">
                  <a:moveTo>
                    <a:pt x="38" y="0"/>
                  </a:moveTo>
                  <a:lnTo>
                    <a:pt x="41" y="38"/>
                  </a:lnTo>
                  <a:lnTo>
                    <a:pt x="3" y="55"/>
                  </a:lnTo>
                  <a:lnTo>
                    <a:pt x="0" y="24"/>
                  </a:lnTo>
                  <a:lnTo>
                    <a:pt x="38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45"/>
            <p:cNvSpPr/>
            <p:nvPr/>
          </p:nvSpPr>
          <p:spPr>
            <a:xfrm>
              <a:off x="993" y="3152"/>
              <a:ext cx="38" cy="45"/>
            </a:xfrm>
            <a:custGeom>
              <a:rect b="b" l="l" r="r" t="t"/>
              <a:pathLst>
                <a:path extrusionOk="0" h="45" w="38">
                  <a:moveTo>
                    <a:pt x="38" y="31"/>
                  </a:moveTo>
                  <a:lnTo>
                    <a:pt x="0" y="45"/>
                  </a:lnTo>
                  <a:lnTo>
                    <a:pt x="11" y="14"/>
                  </a:lnTo>
                  <a:lnTo>
                    <a:pt x="35" y="0"/>
                  </a:lnTo>
                  <a:lnTo>
                    <a:pt x="38" y="3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45"/>
            <p:cNvSpPr/>
            <p:nvPr/>
          </p:nvSpPr>
          <p:spPr>
            <a:xfrm>
              <a:off x="993" y="3152"/>
              <a:ext cx="38" cy="45"/>
            </a:xfrm>
            <a:custGeom>
              <a:rect b="b" l="l" r="r" t="t"/>
              <a:pathLst>
                <a:path extrusionOk="0" h="45" w="38">
                  <a:moveTo>
                    <a:pt x="38" y="31"/>
                  </a:moveTo>
                  <a:lnTo>
                    <a:pt x="0" y="45"/>
                  </a:lnTo>
                  <a:lnTo>
                    <a:pt x="11" y="14"/>
                  </a:lnTo>
                  <a:lnTo>
                    <a:pt x="35" y="0"/>
                  </a:lnTo>
                  <a:lnTo>
                    <a:pt x="38" y="3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00" name="Google Shape;3200;p45"/>
            <p:cNvCxnSpPr/>
            <p:nvPr/>
          </p:nvCxnSpPr>
          <p:spPr>
            <a:xfrm flipH="1" rot="10800000">
              <a:off x="1004" y="3128"/>
              <a:ext cx="62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01" name="Google Shape;3201;p45"/>
            <p:cNvCxnSpPr/>
            <p:nvPr/>
          </p:nvCxnSpPr>
          <p:spPr>
            <a:xfrm>
              <a:off x="1066" y="3128"/>
              <a:ext cx="3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02" name="Google Shape;3202;p45"/>
            <p:cNvCxnSpPr/>
            <p:nvPr/>
          </p:nvCxnSpPr>
          <p:spPr>
            <a:xfrm flipH="1">
              <a:off x="993" y="3166"/>
              <a:ext cx="76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03" name="Google Shape;3203;p45"/>
            <p:cNvCxnSpPr/>
            <p:nvPr/>
          </p:nvCxnSpPr>
          <p:spPr>
            <a:xfrm flipH="1" rot="10800000">
              <a:off x="993" y="3166"/>
              <a:ext cx="1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04" name="Google Shape;3204;p45"/>
            <p:cNvSpPr txBox="1"/>
            <p:nvPr/>
          </p:nvSpPr>
          <p:spPr>
            <a:xfrm>
              <a:off x="914" y="3097"/>
              <a:ext cx="1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45"/>
            <p:cNvSpPr/>
            <p:nvPr/>
          </p:nvSpPr>
          <p:spPr>
            <a:xfrm>
              <a:off x="914" y="3097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06" name="Google Shape;3206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07" name="Google Shape;3207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08" name="Google Shape;3208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09" name="Google Shape;3209;p45"/>
            <p:cNvSpPr/>
            <p:nvPr/>
          </p:nvSpPr>
          <p:spPr>
            <a:xfrm>
              <a:off x="1011" y="3059"/>
              <a:ext cx="48" cy="27"/>
            </a:xfrm>
            <a:custGeom>
              <a:rect b="b" l="l" r="r" t="t"/>
              <a:pathLst>
                <a:path extrusionOk="0" h="27" w="48">
                  <a:moveTo>
                    <a:pt x="0" y="0"/>
                  </a:moveTo>
                  <a:lnTo>
                    <a:pt x="3" y="0"/>
                  </a:lnTo>
                  <a:lnTo>
                    <a:pt x="48" y="24"/>
                  </a:lnTo>
                  <a:lnTo>
                    <a:pt x="10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45"/>
            <p:cNvSpPr/>
            <p:nvPr/>
          </p:nvSpPr>
          <p:spPr>
            <a:xfrm>
              <a:off x="1011" y="3059"/>
              <a:ext cx="48" cy="27"/>
            </a:xfrm>
            <a:custGeom>
              <a:rect b="b" l="l" r="r" t="t"/>
              <a:pathLst>
                <a:path extrusionOk="0" h="27" w="48">
                  <a:moveTo>
                    <a:pt x="0" y="0"/>
                  </a:moveTo>
                  <a:lnTo>
                    <a:pt x="3" y="0"/>
                  </a:lnTo>
                  <a:lnTo>
                    <a:pt x="48" y="24"/>
                  </a:lnTo>
                  <a:lnTo>
                    <a:pt x="10" y="2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45"/>
            <p:cNvSpPr/>
            <p:nvPr/>
          </p:nvSpPr>
          <p:spPr>
            <a:xfrm>
              <a:off x="914" y="3059"/>
              <a:ext cx="107" cy="38"/>
            </a:xfrm>
            <a:custGeom>
              <a:rect b="b" l="l" r="r" t="t"/>
              <a:pathLst>
                <a:path extrusionOk="0" h="38" w="107">
                  <a:moveTo>
                    <a:pt x="0" y="38"/>
                  </a:moveTo>
                  <a:lnTo>
                    <a:pt x="97" y="0"/>
                  </a:lnTo>
                  <a:lnTo>
                    <a:pt x="107" y="27"/>
                  </a:lnTo>
                  <a:lnTo>
                    <a:pt x="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45"/>
            <p:cNvSpPr/>
            <p:nvPr/>
          </p:nvSpPr>
          <p:spPr>
            <a:xfrm>
              <a:off x="914" y="3059"/>
              <a:ext cx="107" cy="38"/>
            </a:xfrm>
            <a:custGeom>
              <a:rect b="b" l="l" r="r" t="t"/>
              <a:pathLst>
                <a:path extrusionOk="0" h="38" w="107">
                  <a:moveTo>
                    <a:pt x="0" y="38"/>
                  </a:moveTo>
                  <a:lnTo>
                    <a:pt x="97" y="0"/>
                  </a:lnTo>
                  <a:lnTo>
                    <a:pt x="107" y="27"/>
                  </a:lnTo>
                  <a:lnTo>
                    <a:pt x="3" y="38"/>
                  </a:lnTo>
                  <a:lnTo>
                    <a:pt x="0" y="3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13" name="Google Shape;3213;p45"/>
            <p:cNvCxnSpPr/>
            <p:nvPr/>
          </p:nvCxnSpPr>
          <p:spPr>
            <a:xfrm flipH="1">
              <a:off x="914" y="3097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14" name="Google Shape;3214;p45"/>
            <p:cNvCxnSpPr/>
            <p:nvPr/>
          </p:nvCxnSpPr>
          <p:spPr>
            <a:xfrm flipH="1" rot="10800000">
              <a:off x="914" y="3059"/>
              <a:ext cx="100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15" name="Google Shape;3215;p45"/>
            <p:cNvCxnSpPr/>
            <p:nvPr/>
          </p:nvCxnSpPr>
          <p:spPr>
            <a:xfrm>
              <a:off x="1014" y="3059"/>
              <a:ext cx="4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16" name="Google Shape;3216;p45"/>
            <p:cNvCxnSpPr/>
            <p:nvPr/>
          </p:nvCxnSpPr>
          <p:spPr>
            <a:xfrm flipH="1">
              <a:off x="917" y="3083"/>
              <a:ext cx="142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17" name="Google Shape;3217;p45"/>
            <p:cNvSpPr/>
            <p:nvPr/>
          </p:nvSpPr>
          <p:spPr>
            <a:xfrm>
              <a:off x="914" y="3097"/>
              <a:ext cx="52" cy="93"/>
            </a:xfrm>
            <a:custGeom>
              <a:rect b="b" l="l" r="r" t="t"/>
              <a:pathLst>
                <a:path extrusionOk="0" h="93" w="52">
                  <a:moveTo>
                    <a:pt x="7" y="2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52" y="93"/>
                  </a:lnTo>
                  <a:lnTo>
                    <a:pt x="48" y="93"/>
                  </a:lnTo>
                  <a:lnTo>
                    <a:pt x="7" y="2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45"/>
            <p:cNvSpPr/>
            <p:nvPr/>
          </p:nvSpPr>
          <p:spPr>
            <a:xfrm>
              <a:off x="914" y="3097"/>
              <a:ext cx="52" cy="93"/>
            </a:xfrm>
            <a:custGeom>
              <a:rect b="b" l="l" r="r" t="t"/>
              <a:pathLst>
                <a:path extrusionOk="0" h="93" w="52">
                  <a:moveTo>
                    <a:pt x="7" y="2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52" y="93"/>
                  </a:lnTo>
                  <a:lnTo>
                    <a:pt x="48" y="93"/>
                  </a:lnTo>
                  <a:lnTo>
                    <a:pt x="7" y="2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45"/>
            <p:cNvSpPr/>
            <p:nvPr/>
          </p:nvSpPr>
          <p:spPr>
            <a:xfrm>
              <a:off x="921" y="3117"/>
              <a:ext cx="41" cy="83"/>
            </a:xfrm>
            <a:custGeom>
              <a:rect b="b" l="l" r="r" t="t"/>
              <a:pathLst>
                <a:path extrusionOk="0" h="83" w="41">
                  <a:moveTo>
                    <a:pt x="27" y="83"/>
                  </a:moveTo>
                  <a:lnTo>
                    <a:pt x="0" y="0"/>
                  </a:lnTo>
                  <a:lnTo>
                    <a:pt x="41" y="73"/>
                  </a:lnTo>
                  <a:lnTo>
                    <a:pt x="27" y="8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45"/>
            <p:cNvSpPr/>
            <p:nvPr/>
          </p:nvSpPr>
          <p:spPr>
            <a:xfrm>
              <a:off x="921" y="3117"/>
              <a:ext cx="41" cy="83"/>
            </a:xfrm>
            <a:custGeom>
              <a:rect b="b" l="l" r="r" t="t"/>
              <a:pathLst>
                <a:path extrusionOk="0" h="83" w="41">
                  <a:moveTo>
                    <a:pt x="27" y="83"/>
                  </a:moveTo>
                  <a:lnTo>
                    <a:pt x="0" y="0"/>
                  </a:lnTo>
                  <a:lnTo>
                    <a:pt x="41" y="73"/>
                  </a:lnTo>
                  <a:lnTo>
                    <a:pt x="27" y="8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1" name="Google Shape;3221;p45"/>
            <p:cNvCxnSpPr/>
            <p:nvPr/>
          </p:nvCxnSpPr>
          <p:spPr>
            <a:xfrm flipH="1">
              <a:off x="948" y="3190"/>
              <a:ext cx="18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22" name="Google Shape;3222;p45"/>
            <p:cNvCxnSpPr/>
            <p:nvPr/>
          </p:nvCxnSpPr>
          <p:spPr>
            <a:xfrm rot="10800000">
              <a:off x="914" y="3100"/>
              <a:ext cx="34" cy="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23" name="Google Shape;3223;p45"/>
            <p:cNvCxnSpPr/>
            <p:nvPr/>
          </p:nvCxnSpPr>
          <p:spPr>
            <a:xfrm flipH="1" rot="10800000">
              <a:off x="914" y="3097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24" name="Google Shape;3224;p45"/>
            <p:cNvCxnSpPr/>
            <p:nvPr/>
          </p:nvCxnSpPr>
          <p:spPr>
            <a:xfrm>
              <a:off x="914" y="3097"/>
              <a:ext cx="52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25" name="Google Shape;3225;p45"/>
            <p:cNvSpPr/>
            <p:nvPr/>
          </p:nvSpPr>
          <p:spPr>
            <a:xfrm>
              <a:off x="914" y="3097"/>
              <a:ext cx="1" cy="3"/>
            </a:xfrm>
            <a:custGeom>
              <a:rect b="b" l="l" r="r" t="t"/>
              <a:pathLst>
                <a:path extrusionOk="0" h="3" w="1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45"/>
            <p:cNvSpPr/>
            <p:nvPr/>
          </p:nvSpPr>
          <p:spPr>
            <a:xfrm>
              <a:off x="914" y="3097"/>
              <a:ext cx="1" cy="3"/>
            </a:xfrm>
            <a:custGeom>
              <a:rect b="b" l="l" r="r" t="t"/>
              <a:pathLst>
                <a:path extrusionOk="0" h="3" w="1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7" name="Google Shape;3227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28" name="Google Shape;3228;p45"/>
            <p:cNvCxnSpPr/>
            <p:nvPr/>
          </p:nvCxnSpPr>
          <p:spPr>
            <a:xfrm>
              <a:off x="914" y="3097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29" name="Google Shape;3229;p45"/>
            <p:cNvCxnSpPr/>
            <p:nvPr/>
          </p:nvCxnSpPr>
          <p:spPr>
            <a:xfrm flipH="1" rot="10800000">
              <a:off x="914" y="3097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30" name="Google Shape;3230;p45"/>
            <p:cNvSpPr/>
            <p:nvPr/>
          </p:nvSpPr>
          <p:spPr>
            <a:xfrm>
              <a:off x="966" y="3190"/>
              <a:ext cx="27" cy="24"/>
            </a:xfrm>
            <a:custGeom>
              <a:rect b="b" l="l" r="r" t="t"/>
              <a:pathLst>
                <a:path extrusionOk="0" h="24" w="27">
                  <a:moveTo>
                    <a:pt x="3" y="24"/>
                  </a:moveTo>
                  <a:lnTo>
                    <a:pt x="27" y="7"/>
                  </a:lnTo>
                  <a:lnTo>
                    <a:pt x="0" y="0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45"/>
            <p:cNvSpPr/>
            <p:nvPr/>
          </p:nvSpPr>
          <p:spPr>
            <a:xfrm>
              <a:off x="966" y="3190"/>
              <a:ext cx="27" cy="24"/>
            </a:xfrm>
            <a:custGeom>
              <a:rect b="b" l="l" r="r" t="t"/>
              <a:pathLst>
                <a:path extrusionOk="0" h="24" w="27">
                  <a:moveTo>
                    <a:pt x="3" y="24"/>
                  </a:moveTo>
                  <a:lnTo>
                    <a:pt x="27" y="7"/>
                  </a:lnTo>
                  <a:lnTo>
                    <a:pt x="0" y="0"/>
                  </a:lnTo>
                  <a:lnTo>
                    <a:pt x="3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32" name="Google Shape;3232;p45"/>
            <p:cNvCxnSpPr/>
            <p:nvPr/>
          </p:nvCxnSpPr>
          <p:spPr>
            <a:xfrm>
              <a:off x="966" y="3190"/>
              <a:ext cx="3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33" name="Google Shape;3233;p45"/>
            <p:cNvCxnSpPr/>
            <p:nvPr/>
          </p:nvCxnSpPr>
          <p:spPr>
            <a:xfrm flipH="1" rot="10800000">
              <a:off x="969" y="3197"/>
              <a:ext cx="2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34" name="Google Shape;3234;p45"/>
            <p:cNvCxnSpPr/>
            <p:nvPr/>
          </p:nvCxnSpPr>
          <p:spPr>
            <a:xfrm rot="10800000">
              <a:off x="966" y="3190"/>
              <a:ext cx="2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35" name="Google Shape;3235;p45"/>
            <p:cNvSpPr/>
            <p:nvPr/>
          </p:nvSpPr>
          <p:spPr>
            <a:xfrm>
              <a:off x="990" y="3114"/>
              <a:ext cx="76" cy="38"/>
            </a:xfrm>
            <a:custGeom>
              <a:rect b="b" l="l" r="r" t="t"/>
              <a:pathLst>
                <a:path extrusionOk="0" h="38" w="76">
                  <a:moveTo>
                    <a:pt x="76" y="14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76" y="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45"/>
            <p:cNvSpPr/>
            <p:nvPr/>
          </p:nvSpPr>
          <p:spPr>
            <a:xfrm>
              <a:off x="990" y="3114"/>
              <a:ext cx="76" cy="38"/>
            </a:xfrm>
            <a:custGeom>
              <a:rect b="b" l="l" r="r" t="t"/>
              <a:pathLst>
                <a:path extrusionOk="0" h="38" w="76">
                  <a:moveTo>
                    <a:pt x="76" y="14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76" y="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45"/>
            <p:cNvSpPr/>
            <p:nvPr/>
          </p:nvSpPr>
          <p:spPr>
            <a:xfrm>
              <a:off x="917" y="3097"/>
              <a:ext cx="111" cy="69"/>
            </a:xfrm>
            <a:custGeom>
              <a:rect b="b" l="l" r="r" t="t"/>
              <a:pathLst>
                <a:path extrusionOk="0" h="69" w="111">
                  <a:moveTo>
                    <a:pt x="73" y="17"/>
                  </a:moveTo>
                  <a:lnTo>
                    <a:pt x="0" y="0"/>
                  </a:lnTo>
                  <a:lnTo>
                    <a:pt x="87" y="69"/>
                  </a:lnTo>
                  <a:lnTo>
                    <a:pt x="111" y="55"/>
                  </a:lnTo>
                  <a:lnTo>
                    <a:pt x="73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45"/>
            <p:cNvSpPr/>
            <p:nvPr/>
          </p:nvSpPr>
          <p:spPr>
            <a:xfrm>
              <a:off x="917" y="3097"/>
              <a:ext cx="111" cy="69"/>
            </a:xfrm>
            <a:custGeom>
              <a:rect b="b" l="l" r="r" t="t"/>
              <a:pathLst>
                <a:path extrusionOk="0" h="69" w="111">
                  <a:moveTo>
                    <a:pt x="73" y="17"/>
                  </a:moveTo>
                  <a:lnTo>
                    <a:pt x="0" y="0"/>
                  </a:lnTo>
                  <a:lnTo>
                    <a:pt x="87" y="69"/>
                  </a:lnTo>
                  <a:lnTo>
                    <a:pt x="111" y="55"/>
                  </a:lnTo>
                  <a:lnTo>
                    <a:pt x="73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39" name="Google Shape;3239;p45"/>
            <p:cNvCxnSpPr/>
            <p:nvPr/>
          </p:nvCxnSpPr>
          <p:spPr>
            <a:xfrm flipH="1" rot="10800000">
              <a:off x="1004" y="3128"/>
              <a:ext cx="62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40" name="Google Shape;3240;p45"/>
            <p:cNvCxnSpPr/>
            <p:nvPr/>
          </p:nvCxnSpPr>
          <p:spPr>
            <a:xfrm rot="10800000">
              <a:off x="917" y="3097"/>
              <a:ext cx="149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41" name="Google Shape;3241;p45"/>
            <p:cNvCxnSpPr/>
            <p:nvPr/>
          </p:nvCxnSpPr>
          <p:spPr>
            <a:xfrm>
              <a:off x="917" y="3097"/>
              <a:ext cx="8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42" name="Google Shape;3242;p45"/>
            <p:cNvSpPr/>
            <p:nvPr/>
          </p:nvSpPr>
          <p:spPr>
            <a:xfrm>
              <a:off x="966" y="3166"/>
              <a:ext cx="38" cy="31"/>
            </a:xfrm>
            <a:custGeom>
              <a:rect b="b" l="l" r="r" t="t"/>
              <a:pathLst>
                <a:path extrusionOk="0" h="31" w="38">
                  <a:moveTo>
                    <a:pt x="27" y="31"/>
                  </a:moveTo>
                  <a:lnTo>
                    <a:pt x="38" y="0"/>
                  </a:lnTo>
                  <a:lnTo>
                    <a:pt x="0" y="24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45"/>
            <p:cNvSpPr/>
            <p:nvPr/>
          </p:nvSpPr>
          <p:spPr>
            <a:xfrm>
              <a:off x="966" y="3166"/>
              <a:ext cx="38" cy="31"/>
            </a:xfrm>
            <a:custGeom>
              <a:rect b="b" l="l" r="r" t="t"/>
              <a:pathLst>
                <a:path extrusionOk="0" h="31" w="38">
                  <a:moveTo>
                    <a:pt x="27" y="31"/>
                  </a:moveTo>
                  <a:lnTo>
                    <a:pt x="38" y="0"/>
                  </a:lnTo>
                  <a:lnTo>
                    <a:pt x="0" y="24"/>
                  </a:lnTo>
                  <a:lnTo>
                    <a:pt x="27" y="3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44" name="Google Shape;3244;p45"/>
            <p:cNvCxnSpPr/>
            <p:nvPr/>
          </p:nvCxnSpPr>
          <p:spPr>
            <a:xfrm>
              <a:off x="966" y="3190"/>
              <a:ext cx="2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45" name="Google Shape;3245;p45"/>
            <p:cNvCxnSpPr/>
            <p:nvPr/>
          </p:nvCxnSpPr>
          <p:spPr>
            <a:xfrm flipH="1" rot="10800000">
              <a:off x="993" y="3166"/>
              <a:ext cx="1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46" name="Google Shape;3246;p45"/>
            <p:cNvCxnSpPr/>
            <p:nvPr/>
          </p:nvCxnSpPr>
          <p:spPr>
            <a:xfrm flipH="1">
              <a:off x="966" y="3166"/>
              <a:ext cx="38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47" name="Google Shape;3247;p45"/>
            <p:cNvSpPr txBox="1"/>
            <p:nvPr/>
          </p:nvSpPr>
          <p:spPr>
            <a:xfrm>
              <a:off x="914" y="3097"/>
              <a:ext cx="1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45"/>
            <p:cNvSpPr/>
            <p:nvPr/>
          </p:nvSpPr>
          <p:spPr>
            <a:xfrm>
              <a:off x="914" y="3097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49" name="Google Shape;3249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50" name="Google Shape;3250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51" name="Google Shape;3251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52" name="Google Shape;3252;p45"/>
            <p:cNvSpPr txBox="1"/>
            <p:nvPr/>
          </p:nvSpPr>
          <p:spPr>
            <a:xfrm>
              <a:off x="914" y="3097"/>
              <a:ext cx="3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45"/>
            <p:cNvSpPr/>
            <p:nvPr/>
          </p:nvSpPr>
          <p:spPr>
            <a:xfrm>
              <a:off x="914" y="3097"/>
              <a:ext cx="3" cy="1"/>
            </a:xfrm>
            <a:custGeom>
              <a:rect b="b" l="l" r="r" t="t"/>
              <a:pathLst>
                <a:path extrusionOk="0" h="1"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54" name="Google Shape;3254;p45"/>
            <p:cNvCxnSpPr/>
            <p:nvPr/>
          </p:nvCxnSpPr>
          <p:spPr>
            <a:xfrm>
              <a:off x="914" y="3097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55" name="Google Shape;3255;p45"/>
            <p:cNvCxnSpPr/>
            <p:nvPr/>
          </p:nvCxnSpPr>
          <p:spPr>
            <a:xfrm flipH="1">
              <a:off x="914" y="3097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56" name="Google Shape;3256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57" name="Google Shape;3257;p45"/>
            <p:cNvSpPr/>
            <p:nvPr/>
          </p:nvSpPr>
          <p:spPr>
            <a:xfrm>
              <a:off x="914" y="3097"/>
              <a:ext cx="90" cy="93"/>
            </a:xfrm>
            <a:custGeom>
              <a:rect b="b" l="l" r="r" t="t"/>
              <a:pathLst>
                <a:path extrusionOk="0" h="93" w="90">
                  <a:moveTo>
                    <a:pt x="52" y="9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90" y="69"/>
                  </a:lnTo>
                  <a:lnTo>
                    <a:pt x="52" y="9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45"/>
            <p:cNvSpPr/>
            <p:nvPr/>
          </p:nvSpPr>
          <p:spPr>
            <a:xfrm>
              <a:off x="914" y="3097"/>
              <a:ext cx="90" cy="93"/>
            </a:xfrm>
            <a:custGeom>
              <a:rect b="b" l="l" r="r" t="t"/>
              <a:pathLst>
                <a:path extrusionOk="0" h="93" w="90">
                  <a:moveTo>
                    <a:pt x="52" y="9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90" y="69"/>
                  </a:lnTo>
                  <a:lnTo>
                    <a:pt x="52" y="9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59" name="Google Shape;3259;p45"/>
            <p:cNvCxnSpPr/>
            <p:nvPr/>
          </p:nvCxnSpPr>
          <p:spPr>
            <a:xfrm flipH="1">
              <a:off x="966" y="3166"/>
              <a:ext cx="38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60" name="Google Shape;3260;p45"/>
            <p:cNvCxnSpPr/>
            <p:nvPr/>
          </p:nvCxnSpPr>
          <p:spPr>
            <a:xfrm rot="10800000">
              <a:off x="914" y="3097"/>
              <a:ext cx="52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61" name="Google Shape;3261;p45"/>
            <p:cNvCxnSpPr/>
            <p:nvPr/>
          </p:nvCxnSpPr>
          <p:spPr>
            <a:xfrm>
              <a:off x="914" y="3097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62" name="Google Shape;3262;p45"/>
            <p:cNvCxnSpPr/>
            <p:nvPr/>
          </p:nvCxnSpPr>
          <p:spPr>
            <a:xfrm>
              <a:off x="917" y="3097"/>
              <a:ext cx="8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63" name="Google Shape;3263;p45"/>
            <p:cNvSpPr/>
            <p:nvPr/>
          </p:nvSpPr>
          <p:spPr>
            <a:xfrm>
              <a:off x="696" y="3162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4"/>
                  </a:moveTo>
                  <a:lnTo>
                    <a:pt x="10" y="0"/>
                  </a:lnTo>
                  <a:lnTo>
                    <a:pt x="4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45"/>
            <p:cNvSpPr/>
            <p:nvPr/>
          </p:nvSpPr>
          <p:spPr>
            <a:xfrm>
              <a:off x="696" y="3162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4"/>
                  </a:moveTo>
                  <a:lnTo>
                    <a:pt x="10" y="0"/>
                  </a:lnTo>
                  <a:lnTo>
                    <a:pt x="4" y="7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45"/>
            <p:cNvSpPr/>
            <p:nvPr/>
          </p:nvSpPr>
          <p:spPr>
            <a:xfrm>
              <a:off x="662" y="3166"/>
              <a:ext cx="38" cy="27"/>
            </a:xfrm>
            <a:custGeom>
              <a:rect b="b" l="l" r="r" t="t"/>
              <a:pathLst>
                <a:path extrusionOk="0" h="27" w="38">
                  <a:moveTo>
                    <a:pt x="0" y="14"/>
                  </a:moveTo>
                  <a:lnTo>
                    <a:pt x="34" y="0"/>
                  </a:lnTo>
                  <a:lnTo>
                    <a:pt x="38" y="3"/>
                  </a:lnTo>
                  <a:lnTo>
                    <a:pt x="6" y="27"/>
                  </a:lnTo>
                  <a:lnTo>
                    <a:pt x="3" y="2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45"/>
            <p:cNvSpPr/>
            <p:nvPr/>
          </p:nvSpPr>
          <p:spPr>
            <a:xfrm>
              <a:off x="662" y="3166"/>
              <a:ext cx="38" cy="27"/>
            </a:xfrm>
            <a:custGeom>
              <a:rect b="b" l="l" r="r" t="t"/>
              <a:pathLst>
                <a:path extrusionOk="0" h="27" w="38">
                  <a:moveTo>
                    <a:pt x="0" y="14"/>
                  </a:moveTo>
                  <a:lnTo>
                    <a:pt x="34" y="0"/>
                  </a:lnTo>
                  <a:lnTo>
                    <a:pt x="38" y="3"/>
                  </a:lnTo>
                  <a:lnTo>
                    <a:pt x="6" y="27"/>
                  </a:lnTo>
                  <a:lnTo>
                    <a:pt x="3" y="24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67" name="Google Shape;3267;p45"/>
            <p:cNvCxnSpPr/>
            <p:nvPr/>
          </p:nvCxnSpPr>
          <p:spPr>
            <a:xfrm rot="10800000">
              <a:off x="662" y="3180"/>
              <a:ext cx="6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68" name="Google Shape;3268;p45"/>
            <p:cNvCxnSpPr/>
            <p:nvPr/>
          </p:nvCxnSpPr>
          <p:spPr>
            <a:xfrm flipH="1" rot="10800000">
              <a:off x="662" y="3162"/>
              <a:ext cx="44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69" name="Google Shape;3269;p45"/>
            <p:cNvCxnSpPr/>
            <p:nvPr/>
          </p:nvCxnSpPr>
          <p:spPr>
            <a:xfrm flipH="1">
              <a:off x="668" y="3162"/>
              <a:ext cx="38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70" name="Google Shape;3270;p45"/>
            <p:cNvSpPr/>
            <p:nvPr/>
          </p:nvSpPr>
          <p:spPr>
            <a:xfrm>
              <a:off x="706" y="3155"/>
              <a:ext cx="28" cy="28"/>
            </a:xfrm>
            <a:custGeom>
              <a:rect b="b" l="l" r="r" t="t"/>
              <a:pathLst>
                <a:path extrusionOk="0" h="28" w="28">
                  <a:moveTo>
                    <a:pt x="0" y="7"/>
                  </a:moveTo>
                  <a:lnTo>
                    <a:pt x="28" y="0"/>
                  </a:lnTo>
                  <a:lnTo>
                    <a:pt x="11" y="2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45"/>
            <p:cNvSpPr/>
            <p:nvPr/>
          </p:nvSpPr>
          <p:spPr>
            <a:xfrm>
              <a:off x="706" y="3155"/>
              <a:ext cx="28" cy="28"/>
            </a:xfrm>
            <a:custGeom>
              <a:rect b="b" l="l" r="r" t="t"/>
              <a:pathLst>
                <a:path extrusionOk="0" h="28" w="28">
                  <a:moveTo>
                    <a:pt x="0" y="7"/>
                  </a:moveTo>
                  <a:lnTo>
                    <a:pt x="28" y="0"/>
                  </a:lnTo>
                  <a:lnTo>
                    <a:pt x="11" y="28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2" name="Google Shape;3272;p45"/>
            <p:cNvCxnSpPr/>
            <p:nvPr/>
          </p:nvCxnSpPr>
          <p:spPr>
            <a:xfrm rot="10800000">
              <a:off x="706" y="3162"/>
              <a:ext cx="11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73" name="Google Shape;3273;p45"/>
            <p:cNvCxnSpPr/>
            <p:nvPr/>
          </p:nvCxnSpPr>
          <p:spPr>
            <a:xfrm flipH="1" rot="10800000">
              <a:off x="706" y="3155"/>
              <a:ext cx="2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74" name="Google Shape;3274;p45"/>
            <p:cNvCxnSpPr/>
            <p:nvPr/>
          </p:nvCxnSpPr>
          <p:spPr>
            <a:xfrm flipH="1">
              <a:off x="717" y="3155"/>
              <a:ext cx="17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75" name="Google Shape;3275;p45"/>
            <p:cNvSpPr/>
            <p:nvPr/>
          </p:nvSpPr>
          <p:spPr>
            <a:xfrm>
              <a:off x="910" y="3097"/>
              <a:ext cx="4" cy="3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910" y="3097"/>
              <a:ext cx="4" cy="3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0" y="3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7" name="Google Shape;3277;p45"/>
            <p:cNvCxnSpPr/>
            <p:nvPr/>
          </p:nvCxnSpPr>
          <p:spPr>
            <a:xfrm>
              <a:off x="914" y="309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78" name="Google Shape;3278;p45"/>
            <p:cNvCxnSpPr/>
            <p:nvPr/>
          </p:nvCxnSpPr>
          <p:spPr>
            <a:xfrm flipH="1">
              <a:off x="910" y="3097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79" name="Google Shape;3279;p45"/>
            <p:cNvCxnSpPr/>
            <p:nvPr/>
          </p:nvCxnSpPr>
          <p:spPr>
            <a:xfrm flipH="1" rot="10800000">
              <a:off x="910" y="3097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80" name="Google Shape;3280;p45"/>
            <p:cNvSpPr/>
            <p:nvPr/>
          </p:nvSpPr>
          <p:spPr>
            <a:xfrm>
              <a:off x="903" y="3100"/>
              <a:ext cx="7" cy="1"/>
            </a:xfrm>
            <a:custGeom>
              <a:rect b="b" l="l" r="r" t="t"/>
              <a:pathLst>
                <a:path extrusionOk="0" h="1" w="7">
                  <a:moveTo>
                    <a:pt x="7" y="0"/>
                  </a:move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903" y="3100"/>
              <a:ext cx="7" cy="1"/>
            </a:xfrm>
            <a:custGeom>
              <a:rect b="b" l="l" r="r" t="t"/>
              <a:pathLst>
                <a:path extrusionOk="0" h="1" w="7">
                  <a:moveTo>
                    <a:pt x="7" y="0"/>
                  </a:move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859" y="3100"/>
              <a:ext cx="51" cy="17"/>
            </a:xfrm>
            <a:custGeom>
              <a:rect b="b" l="l" r="r" t="t"/>
              <a:pathLst>
                <a:path extrusionOk="0" h="17" w="51">
                  <a:moveTo>
                    <a:pt x="44" y="0"/>
                  </a:moveTo>
                  <a:lnTo>
                    <a:pt x="0" y="17"/>
                  </a:lnTo>
                  <a:lnTo>
                    <a:pt x="41" y="17"/>
                  </a:lnTo>
                  <a:lnTo>
                    <a:pt x="51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45"/>
            <p:cNvSpPr/>
            <p:nvPr/>
          </p:nvSpPr>
          <p:spPr>
            <a:xfrm>
              <a:off x="859" y="3100"/>
              <a:ext cx="51" cy="17"/>
            </a:xfrm>
            <a:custGeom>
              <a:rect b="b" l="l" r="r" t="t"/>
              <a:pathLst>
                <a:path extrusionOk="0" h="17" w="51">
                  <a:moveTo>
                    <a:pt x="44" y="0"/>
                  </a:moveTo>
                  <a:lnTo>
                    <a:pt x="0" y="17"/>
                  </a:lnTo>
                  <a:lnTo>
                    <a:pt x="41" y="17"/>
                  </a:lnTo>
                  <a:lnTo>
                    <a:pt x="51" y="0"/>
                  </a:lnTo>
                  <a:lnTo>
                    <a:pt x="44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45"/>
            <p:cNvSpPr/>
            <p:nvPr/>
          </p:nvSpPr>
          <p:spPr>
            <a:xfrm>
              <a:off x="810" y="3117"/>
              <a:ext cx="90" cy="14"/>
            </a:xfrm>
            <a:custGeom>
              <a:rect b="b" l="l" r="r" t="t"/>
              <a:pathLst>
                <a:path extrusionOk="0" h="14" w="90">
                  <a:moveTo>
                    <a:pt x="49" y="0"/>
                  </a:moveTo>
                  <a:lnTo>
                    <a:pt x="0" y="14"/>
                  </a:lnTo>
                  <a:lnTo>
                    <a:pt x="76" y="14"/>
                  </a:lnTo>
                  <a:lnTo>
                    <a:pt x="90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45"/>
            <p:cNvSpPr/>
            <p:nvPr/>
          </p:nvSpPr>
          <p:spPr>
            <a:xfrm>
              <a:off x="810" y="3117"/>
              <a:ext cx="90" cy="14"/>
            </a:xfrm>
            <a:custGeom>
              <a:rect b="b" l="l" r="r" t="t"/>
              <a:pathLst>
                <a:path extrusionOk="0" h="14" w="90">
                  <a:moveTo>
                    <a:pt x="49" y="0"/>
                  </a:moveTo>
                  <a:lnTo>
                    <a:pt x="0" y="14"/>
                  </a:lnTo>
                  <a:lnTo>
                    <a:pt x="76" y="14"/>
                  </a:lnTo>
                  <a:lnTo>
                    <a:pt x="90" y="0"/>
                  </a:lnTo>
                  <a:lnTo>
                    <a:pt x="49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45"/>
            <p:cNvSpPr/>
            <p:nvPr/>
          </p:nvSpPr>
          <p:spPr>
            <a:xfrm>
              <a:off x="807" y="3131"/>
              <a:ext cx="79" cy="18"/>
            </a:xfrm>
            <a:custGeom>
              <a:rect b="b" l="l" r="r" t="t"/>
              <a:pathLst>
                <a:path extrusionOk="0" h="18" w="79">
                  <a:moveTo>
                    <a:pt x="3" y="0"/>
                  </a:moveTo>
                  <a:lnTo>
                    <a:pt x="0" y="0"/>
                  </a:lnTo>
                  <a:lnTo>
                    <a:pt x="14" y="18"/>
                  </a:lnTo>
                  <a:lnTo>
                    <a:pt x="69" y="18"/>
                  </a:lnTo>
                  <a:lnTo>
                    <a:pt x="79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807" y="3131"/>
              <a:ext cx="79" cy="18"/>
            </a:xfrm>
            <a:custGeom>
              <a:rect b="b" l="l" r="r" t="t"/>
              <a:pathLst>
                <a:path extrusionOk="0" h="18" w="79">
                  <a:moveTo>
                    <a:pt x="3" y="0"/>
                  </a:moveTo>
                  <a:lnTo>
                    <a:pt x="0" y="0"/>
                  </a:lnTo>
                  <a:lnTo>
                    <a:pt x="14" y="18"/>
                  </a:lnTo>
                  <a:lnTo>
                    <a:pt x="69" y="18"/>
                  </a:lnTo>
                  <a:lnTo>
                    <a:pt x="79" y="0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45"/>
            <p:cNvSpPr/>
            <p:nvPr/>
          </p:nvSpPr>
          <p:spPr>
            <a:xfrm>
              <a:off x="821" y="3149"/>
              <a:ext cx="55" cy="31"/>
            </a:xfrm>
            <a:custGeom>
              <a:rect b="b" l="l" r="r" t="t"/>
              <a:pathLst>
                <a:path extrusionOk="0" h="31" w="55">
                  <a:moveTo>
                    <a:pt x="0" y="0"/>
                  </a:moveTo>
                  <a:lnTo>
                    <a:pt x="31" y="31"/>
                  </a:lnTo>
                  <a:lnTo>
                    <a:pt x="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45"/>
            <p:cNvSpPr/>
            <p:nvPr/>
          </p:nvSpPr>
          <p:spPr>
            <a:xfrm>
              <a:off x="821" y="3149"/>
              <a:ext cx="55" cy="31"/>
            </a:xfrm>
            <a:custGeom>
              <a:rect b="b" l="l" r="r" t="t"/>
              <a:pathLst>
                <a:path extrusionOk="0" h="31" w="55">
                  <a:moveTo>
                    <a:pt x="0" y="0"/>
                  </a:moveTo>
                  <a:lnTo>
                    <a:pt x="31" y="31"/>
                  </a:lnTo>
                  <a:lnTo>
                    <a:pt x="55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90" name="Google Shape;3290;p45"/>
            <p:cNvCxnSpPr/>
            <p:nvPr/>
          </p:nvCxnSpPr>
          <p:spPr>
            <a:xfrm flipH="1" rot="10800000">
              <a:off x="852" y="3100"/>
              <a:ext cx="58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91" name="Google Shape;3291;p45"/>
            <p:cNvCxnSpPr/>
            <p:nvPr/>
          </p:nvCxnSpPr>
          <p:spPr>
            <a:xfrm flipH="1">
              <a:off x="807" y="3100"/>
              <a:ext cx="103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92" name="Google Shape;3292;p45"/>
            <p:cNvCxnSpPr/>
            <p:nvPr/>
          </p:nvCxnSpPr>
          <p:spPr>
            <a:xfrm>
              <a:off x="807" y="3131"/>
              <a:ext cx="45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293" name="Google Shape;3293;p45"/>
            <p:cNvSpPr/>
            <p:nvPr/>
          </p:nvSpPr>
          <p:spPr>
            <a:xfrm>
              <a:off x="783" y="3131"/>
              <a:ext cx="24" cy="24"/>
            </a:xfrm>
            <a:custGeom>
              <a:rect b="b" l="l" r="r" t="t"/>
              <a:pathLst>
                <a:path extrusionOk="0" h="24" w="24">
                  <a:moveTo>
                    <a:pt x="24" y="0"/>
                  </a:moveTo>
                  <a:lnTo>
                    <a:pt x="0" y="11"/>
                  </a:lnTo>
                  <a:lnTo>
                    <a:pt x="17" y="2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45"/>
            <p:cNvSpPr/>
            <p:nvPr/>
          </p:nvSpPr>
          <p:spPr>
            <a:xfrm>
              <a:off x="783" y="3131"/>
              <a:ext cx="24" cy="24"/>
            </a:xfrm>
            <a:custGeom>
              <a:rect b="b" l="l" r="r" t="t"/>
              <a:pathLst>
                <a:path extrusionOk="0" h="24" w="24">
                  <a:moveTo>
                    <a:pt x="24" y="0"/>
                  </a:moveTo>
                  <a:lnTo>
                    <a:pt x="0" y="11"/>
                  </a:lnTo>
                  <a:lnTo>
                    <a:pt x="17" y="24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45"/>
            <p:cNvSpPr/>
            <p:nvPr/>
          </p:nvSpPr>
          <p:spPr>
            <a:xfrm>
              <a:off x="769" y="3142"/>
              <a:ext cx="31" cy="17"/>
            </a:xfrm>
            <a:custGeom>
              <a:rect b="b" l="l" r="r" t="t"/>
              <a:pathLst>
                <a:path extrusionOk="0" h="17" w="31">
                  <a:moveTo>
                    <a:pt x="14" y="0"/>
                  </a:moveTo>
                  <a:lnTo>
                    <a:pt x="0" y="3"/>
                  </a:lnTo>
                  <a:lnTo>
                    <a:pt x="31" y="17"/>
                  </a:lnTo>
                  <a:lnTo>
                    <a:pt x="31" y="1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45"/>
            <p:cNvSpPr/>
            <p:nvPr/>
          </p:nvSpPr>
          <p:spPr>
            <a:xfrm>
              <a:off x="769" y="3142"/>
              <a:ext cx="31" cy="17"/>
            </a:xfrm>
            <a:custGeom>
              <a:rect b="b" l="l" r="r" t="t"/>
              <a:pathLst>
                <a:path extrusionOk="0" h="17" w="31">
                  <a:moveTo>
                    <a:pt x="14" y="0"/>
                  </a:moveTo>
                  <a:lnTo>
                    <a:pt x="0" y="3"/>
                  </a:lnTo>
                  <a:lnTo>
                    <a:pt x="31" y="17"/>
                  </a:lnTo>
                  <a:lnTo>
                    <a:pt x="31" y="13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97" name="Google Shape;3297;p45"/>
            <p:cNvCxnSpPr/>
            <p:nvPr/>
          </p:nvCxnSpPr>
          <p:spPr>
            <a:xfrm flipH="1" rot="10800000">
              <a:off x="800" y="3131"/>
              <a:ext cx="7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98" name="Google Shape;3298;p45"/>
            <p:cNvCxnSpPr/>
            <p:nvPr/>
          </p:nvCxnSpPr>
          <p:spPr>
            <a:xfrm flipH="1">
              <a:off x="769" y="3131"/>
              <a:ext cx="3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299" name="Google Shape;3299;p45"/>
            <p:cNvCxnSpPr/>
            <p:nvPr/>
          </p:nvCxnSpPr>
          <p:spPr>
            <a:xfrm>
              <a:off x="769" y="3145"/>
              <a:ext cx="3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00" name="Google Shape;3300;p45"/>
            <p:cNvSpPr/>
            <p:nvPr/>
          </p:nvSpPr>
          <p:spPr>
            <a:xfrm>
              <a:off x="734" y="3145"/>
              <a:ext cx="35" cy="45"/>
            </a:xfrm>
            <a:custGeom>
              <a:rect b="b" l="l" r="r" t="t"/>
              <a:pathLst>
                <a:path extrusionOk="0" h="45" w="35">
                  <a:moveTo>
                    <a:pt x="35" y="0"/>
                  </a:moveTo>
                  <a:lnTo>
                    <a:pt x="0" y="10"/>
                  </a:lnTo>
                  <a:lnTo>
                    <a:pt x="28" y="4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45"/>
            <p:cNvSpPr/>
            <p:nvPr/>
          </p:nvSpPr>
          <p:spPr>
            <a:xfrm>
              <a:off x="734" y="3145"/>
              <a:ext cx="35" cy="45"/>
            </a:xfrm>
            <a:custGeom>
              <a:rect b="b" l="l" r="r" t="t"/>
              <a:pathLst>
                <a:path extrusionOk="0" h="45" w="35">
                  <a:moveTo>
                    <a:pt x="35" y="0"/>
                  </a:moveTo>
                  <a:lnTo>
                    <a:pt x="0" y="10"/>
                  </a:lnTo>
                  <a:lnTo>
                    <a:pt x="28" y="45"/>
                  </a:lnTo>
                  <a:lnTo>
                    <a:pt x="35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02" name="Google Shape;3302;p45"/>
            <p:cNvCxnSpPr/>
            <p:nvPr/>
          </p:nvCxnSpPr>
          <p:spPr>
            <a:xfrm flipH="1" rot="10800000">
              <a:off x="762" y="3145"/>
              <a:ext cx="7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03" name="Google Shape;3303;p45"/>
            <p:cNvCxnSpPr/>
            <p:nvPr/>
          </p:nvCxnSpPr>
          <p:spPr>
            <a:xfrm flipH="1">
              <a:off x="734" y="3145"/>
              <a:ext cx="35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04" name="Google Shape;3304;p45"/>
            <p:cNvCxnSpPr/>
            <p:nvPr/>
          </p:nvCxnSpPr>
          <p:spPr>
            <a:xfrm>
              <a:off x="734" y="3155"/>
              <a:ext cx="28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05" name="Google Shape;3305;p45"/>
            <p:cNvSpPr/>
            <p:nvPr/>
          </p:nvSpPr>
          <p:spPr>
            <a:xfrm>
              <a:off x="717" y="3259"/>
              <a:ext cx="48" cy="14"/>
            </a:xfrm>
            <a:custGeom>
              <a:rect b="b" l="l" r="r" t="t"/>
              <a:pathLst>
                <a:path extrusionOk="0" h="14" w="48">
                  <a:moveTo>
                    <a:pt x="0" y="14"/>
                  </a:moveTo>
                  <a:lnTo>
                    <a:pt x="48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45"/>
            <p:cNvSpPr/>
            <p:nvPr/>
          </p:nvSpPr>
          <p:spPr>
            <a:xfrm>
              <a:off x="717" y="3259"/>
              <a:ext cx="48" cy="14"/>
            </a:xfrm>
            <a:custGeom>
              <a:rect b="b" l="l" r="r" t="t"/>
              <a:pathLst>
                <a:path extrusionOk="0" h="14" w="48">
                  <a:moveTo>
                    <a:pt x="0" y="14"/>
                  </a:moveTo>
                  <a:lnTo>
                    <a:pt x="48" y="0"/>
                  </a:lnTo>
                  <a:lnTo>
                    <a:pt x="10" y="4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45"/>
            <p:cNvSpPr/>
            <p:nvPr/>
          </p:nvSpPr>
          <p:spPr>
            <a:xfrm>
              <a:off x="689" y="3263"/>
              <a:ext cx="38" cy="17"/>
            </a:xfrm>
            <a:custGeom>
              <a:rect b="b" l="l" r="r" t="t"/>
              <a:pathLst>
                <a:path extrusionOk="0" h="17" w="38">
                  <a:moveTo>
                    <a:pt x="4" y="17"/>
                  </a:moveTo>
                  <a:lnTo>
                    <a:pt x="28" y="1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4" y="17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45"/>
            <p:cNvSpPr/>
            <p:nvPr/>
          </p:nvSpPr>
          <p:spPr>
            <a:xfrm>
              <a:off x="689" y="3263"/>
              <a:ext cx="38" cy="17"/>
            </a:xfrm>
            <a:custGeom>
              <a:rect b="b" l="l" r="r" t="t"/>
              <a:pathLst>
                <a:path extrusionOk="0" h="17" w="38">
                  <a:moveTo>
                    <a:pt x="4" y="17"/>
                  </a:moveTo>
                  <a:lnTo>
                    <a:pt x="28" y="10"/>
                  </a:lnTo>
                  <a:lnTo>
                    <a:pt x="38" y="0"/>
                  </a:lnTo>
                  <a:lnTo>
                    <a:pt x="0" y="0"/>
                  </a:lnTo>
                  <a:lnTo>
                    <a:pt x="4" y="17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09" name="Google Shape;3309;p45"/>
            <p:cNvCxnSpPr/>
            <p:nvPr/>
          </p:nvCxnSpPr>
          <p:spPr>
            <a:xfrm>
              <a:off x="689" y="3263"/>
              <a:ext cx="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10" name="Google Shape;3310;p45"/>
            <p:cNvCxnSpPr/>
            <p:nvPr/>
          </p:nvCxnSpPr>
          <p:spPr>
            <a:xfrm flipH="1" rot="10800000">
              <a:off x="693" y="3259"/>
              <a:ext cx="7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11" name="Google Shape;3311;p45"/>
            <p:cNvCxnSpPr/>
            <p:nvPr/>
          </p:nvCxnSpPr>
          <p:spPr>
            <a:xfrm flipH="1">
              <a:off x="689" y="3259"/>
              <a:ext cx="7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12" name="Google Shape;3312;p45"/>
            <p:cNvSpPr/>
            <p:nvPr/>
          </p:nvSpPr>
          <p:spPr>
            <a:xfrm>
              <a:off x="727" y="3238"/>
              <a:ext cx="38" cy="25"/>
            </a:xfrm>
            <a:custGeom>
              <a:rect b="b" l="l" r="r" t="t"/>
              <a:pathLst>
                <a:path extrusionOk="0" h="25" w="38">
                  <a:moveTo>
                    <a:pt x="0" y="25"/>
                  </a:moveTo>
                  <a:lnTo>
                    <a:pt x="38" y="21"/>
                  </a:lnTo>
                  <a:lnTo>
                    <a:pt x="35" y="11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727" y="3238"/>
              <a:ext cx="38" cy="25"/>
            </a:xfrm>
            <a:custGeom>
              <a:rect b="b" l="l" r="r" t="t"/>
              <a:pathLst>
                <a:path extrusionOk="0" h="25" w="38">
                  <a:moveTo>
                    <a:pt x="0" y="25"/>
                  </a:moveTo>
                  <a:lnTo>
                    <a:pt x="38" y="21"/>
                  </a:lnTo>
                  <a:lnTo>
                    <a:pt x="35" y="11"/>
                  </a:lnTo>
                  <a:lnTo>
                    <a:pt x="0" y="0"/>
                  </a:lnTo>
                  <a:lnTo>
                    <a:pt x="0" y="25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679" y="3228"/>
              <a:ext cx="48" cy="35"/>
            </a:xfrm>
            <a:custGeom>
              <a:rect b="b" l="l" r="r" t="t"/>
              <a:pathLst>
                <a:path extrusionOk="0" h="35" w="48">
                  <a:moveTo>
                    <a:pt x="0" y="0"/>
                  </a:moveTo>
                  <a:lnTo>
                    <a:pt x="10" y="35"/>
                  </a:lnTo>
                  <a:lnTo>
                    <a:pt x="48" y="35"/>
                  </a:lnTo>
                  <a:lnTo>
                    <a:pt x="48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45"/>
            <p:cNvSpPr/>
            <p:nvPr/>
          </p:nvSpPr>
          <p:spPr>
            <a:xfrm>
              <a:off x="679" y="3228"/>
              <a:ext cx="48" cy="35"/>
            </a:xfrm>
            <a:custGeom>
              <a:rect b="b" l="l" r="r" t="t"/>
              <a:pathLst>
                <a:path extrusionOk="0" h="35" w="48">
                  <a:moveTo>
                    <a:pt x="0" y="0"/>
                  </a:moveTo>
                  <a:lnTo>
                    <a:pt x="10" y="35"/>
                  </a:lnTo>
                  <a:lnTo>
                    <a:pt x="48" y="35"/>
                  </a:lnTo>
                  <a:lnTo>
                    <a:pt x="48" y="1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16" name="Google Shape;3316;p45"/>
            <p:cNvCxnSpPr/>
            <p:nvPr/>
          </p:nvCxnSpPr>
          <p:spPr>
            <a:xfrm rot="10800000">
              <a:off x="679" y="3228"/>
              <a:ext cx="83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17" name="Google Shape;3317;p45"/>
            <p:cNvCxnSpPr/>
            <p:nvPr/>
          </p:nvCxnSpPr>
          <p:spPr>
            <a:xfrm>
              <a:off x="679" y="3228"/>
              <a:ext cx="10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18" name="Google Shape;3318;p45"/>
            <p:cNvCxnSpPr/>
            <p:nvPr/>
          </p:nvCxnSpPr>
          <p:spPr>
            <a:xfrm flipH="1" rot="10800000">
              <a:off x="689" y="3259"/>
              <a:ext cx="7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19" name="Google Shape;3319;p45"/>
            <p:cNvCxnSpPr/>
            <p:nvPr/>
          </p:nvCxnSpPr>
          <p:spPr>
            <a:xfrm rot="10800000">
              <a:off x="762" y="3249"/>
              <a:ext cx="3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20" name="Google Shape;3320;p45"/>
            <p:cNvSpPr/>
            <p:nvPr/>
          </p:nvSpPr>
          <p:spPr>
            <a:xfrm>
              <a:off x="700" y="3162"/>
              <a:ext cx="17" cy="35"/>
            </a:xfrm>
            <a:custGeom>
              <a:rect b="b" l="l" r="r" t="t"/>
              <a:pathLst>
                <a:path extrusionOk="0" h="35" w="17">
                  <a:moveTo>
                    <a:pt x="0" y="7"/>
                  </a:moveTo>
                  <a:lnTo>
                    <a:pt x="6" y="0"/>
                  </a:lnTo>
                  <a:lnTo>
                    <a:pt x="17" y="21"/>
                  </a:lnTo>
                  <a:lnTo>
                    <a:pt x="6" y="3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700" y="3162"/>
              <a:ext cx="17" cy="35"/>
            </a:xfrm>
            <a:custGeom>
              <a:rect b="b" l="l" r="r" t="t"/>
              <a:pathLst>
                <a:path extrusionOk="0" h="35" w="17">
                  <a:moveTo>
                    <a:pt x="0" y="7"/>
                  </a:moveTo>
                  <a:lnTo>
                    <a:pt x="6" y="0"/>
                  </a:lnTo>
                  <a:lnTo>
                    <a:pt x="17" y="21"/>
                  </a:lnTo>
                  <a:lnTo>
                    <a:pt x="6" y="35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668" y="3169"/>
              <a:ext cx="38" cy="59"/>
            </a:xfrm>
            <a:custGeom>
              <a:rect b="b" l="l" r="r" t="t"/>
              <a:pathLst>
                <a:path extrusionOk="0" h="59" w="38">
                  <a:moveTo>
                    <a:pt x="11" y="59"/>
                  </a:moveTo>
                  <a:lnTo>
                    <a:pt x="0" y="31"/>
                  </a:lnTo>
                  <a:lnTo>
                    <a:pt x="0" y="24"/>
                  </a:lnTo>
                  <a:lnTo>
                    <a:pt x="32" y="0"/>
                  </a:lnTo>
                  <a:lnTo>
                    <a:pt x="38" y="28"/>
                  </a:lnTo>
                  <a:lnTo>
                    <a:pt x="11" y="59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668" y="3169"/>
              <a:ext cx="38" cy="59"/>
            </a:xfrm>
            <a:custGeom>
              <a:rect b="b" l="l" r="r" t="t"/>
              <a:pathLst>
                <a:path extrusionOk="0" h="59" w="38">
                  <a:moveTo>
                    <a:pt x="11" y="59"/>
                  </a:moveTo>
                  <a:lnTo>
                    <a:pt x="0" y="31"/>
                  </a:lnTo>
                  <a:lnTo>
                    <a:pt x="0" y="24"/>
                  </a:lnTo>
                  <a:lnTo>
                    <a:pt x="32" y="0"/>
                  </a:lnTo>
                  <a:lnTo>
                    <a:pt x="38" y="28"/>
                  </a:lnTo>
                  <a:lnTo>
                    <a:pt x="11" y="59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24" name="Google Shape;3324;p45"/>
            <p:cNvCxnSpPr/>
            <p:nvPr/>
          </p:nvCxnSpPr>
          <p:spPr>
            <a:xfrm flipH="1">
              <a:off x="679" y="3183"/>
              <a:ext cx="38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25" name="Google Shape;3325;p45"/>
            <p:cNvCxnSpPr/>
            <p:nvPr/>
          </p:nvCxnSpPr>
          <p:spPr>
            <a:xfrm rot="10800000">
              <a:off x="668" y="3193"/>
              <a:ext cx="11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26" name="Google Shape;3326;p45"/>
            <p:cNvCxnSpPr/>
            <p:nvPr/>
          </p:nvCxnSpPr>
          <p:spPr>
            <a:xfrm flipH="1" rot="10800000">
              <a:off x="668" y="3162"/>
              <a:ext cx="38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27" name="Google Shape;3327;p45"/>
            <p:cNvCxnSpPr/>
            <p:nvPr/>
          </p:nvCxnSpPr>
          <p:spPr>
            <a:xfrm>
              <a:off x="706" y="3162"/>
              <a:ext cx="11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28" name="Google Shape;3328;p45"/>
            <p:cNvSpPr/>
            <p:nvPr/>
          </p:nvSpPr>
          <p:spPr>
            <a:xfrm>
              <a:off x="910" y="3097"/>
              <a:ext cx="4" cy="3"/>
            </a:xfrm>
            <a:custGeom>
              <a:rect b="b" l="l" r="r" t="t"/>
              <a:pathLst>
                <a:path extrusionOk="0" h="3" w="4">
                  <a:moveTo>
                    <a:pt x="4" y="3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45"/>
            <p:cNvSpPr/>
            <p:nvPr/>
          </p:nvSpPr>
          <p:spPr>
            <a:xfrm>
              <a:off x="910" y="3097"/>
              <a:ext cx="4" cy="3"/>
            </a:xfrm>
            <a:custGeom>
              <a:rect b="b" l="l" r="r" t="t"/>
              <a:pathLst>
                <a:path extrusionOk="0" h="3" w="4">
                  <a:moveTo>
                    <a:pt x="4" y="3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4" y="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30" name="Google Shape;3330;p45"/>
            <p:cNvCxnSpPr/>
            <p:nvPr/>
          </p:nvCxnSpPr>
          <p:spPr>
            <a:xfrm>
              <a:off x="910" y="3100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31" name="Google Shape;3331;p45"/>
            <p:cNvCxnSpPr/>
            <p:nvPr/>
          </p:nvCxnSpPr>
          <p:spPr>
            <a:xfrm flipH="1" rot="10800000">
              <a:off x="914" y="3097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32" name="Google Shape;3332;p45"/>
            <p:cNvCxnSpPr/>
            <p:nvPr/>
          </p:nvCxnSpPr>
          <p:spPr>
            <a:xfrm flipH="1">
              <a:off x="910" y="3097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33" name="Google Shape;3333;p45"/>
            <p:cNvSpPr/>
            <p:nvPr/>
          </p:nvSpPr>
          <p:spPr>
            <a:xfrm>
              <a:off x="762" y="3249"/>
              <a:ext cx="21" cy="10"/>
            </a:xfrm>
            <a:custGeom>
              <a:rect b="b" l="l" r="r" t="t"/>
              <a:pathLst>
                <a:path extrusionOk="0" h="10" w="21">
                  <a:moveTo>
                    <a:pt x="21" y="3"/>
                  </a:moveTo>
                  <a:lnTo>
                    <a:pt x="3" y="10"/>
                  </a:lnTo>
                  <a:lnTo>
                    <a:pt x="0" y="0"/>
                  </a:lnTo>
                  <a:lnTo>
                    <a:pt x="21" y="3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762" y="3249"/>
              <a:ext cx="21" cy="10"/>
            </a:xfrm>
            <a:custGeom>
              <a:rect b="b" l="l" r="r" t="t"/>
              <a:pathLst>
                <a:path extrusionOk="0" h="10" w="21">
                  <a:moveTo>
                    <a:pt x="21" y="3"/>
                  </a:moveTo>
                  <a:lnTo>
                    <a:pt x="3" y="10"/>
                  </a:lnTo>
                  <a:lnTo>
                    <a:pt x="0" y="0"/>
                  </a:lnTo>
                  <a:lnTo>
                    <a:pt x="21" y="3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35" name="Google Shape;3335;p45"/>
            <p:cNvCxnSpPr/>
            <p:nvPr/>
          </p:nvCxnSpPr>
          <p:spPr>
            <a:xfrm>
              <a:off x="762" y="3249"/>
              <a:ext cx="2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36" name="Google Shape;3336;p45"/>
            <p:cNvCxnSpPr/>
            <p:nvPr/>
          </p:nvCxnSpPr>
          <p:spPr>
            <a:xfrm flipH="1">
              <a:off x="765" y="3252"/>
              <a:ext cx="1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37" name="Google Shape;3337;p45"/>
            <p:cNvCxnSpPr/>
            <p:nvPr/>
          </p:nvCxnSpPr>
          <p:spPr>
            <a:xfrm rot="10800000">
              <a:off x="762" y="3249"/>
              <a:ext cx="3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38" name="Google Shape;3338;p45"/>
            <p:cNvSpPr/>
            <p:nvPr/>
          </p:nvSpPr>
          <p:spPr>
            <a:xfrm>
              <a:off x="717" y="3155"/>
              <a:ext cx="45" cy="35"/>
            </a:xfrm>
            <a:custGeom>
              <a:rect b="b" l="l" r="r" t="t"/>
              <a:pathLst>
                <a:path extrusionOk="0" h="35" w="45">
                  <a:moveTo>
                    <a:pt x="17" y="0"/>
                  </a:moveTo>
                  <a:lnTo>
                    <a:pt x="0" y="28"/>
                  </a:lnTo>
                  <a:lnTo>
                    <a:pt x="45" y="3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717" y="3155"/>
              <a:ext cx="45" cy="35"/>
            </a:xfrm>
            <a:custGeom>
              <a:rect b="b" l="l" r="r" t="t"/>
              <a:pathLst>
                <a:path extrusionOk="0" h="35" w="45">
                  <a:moveTo>
                    <a:pt x="17" y="0"/>
                  </a:moveTo>
                  <a:lnTo>
                    <a:pt x="0" y="28"/>
                  </a:lnTo>
                  <a:lnTo>
                    <a:pt x="45" y="35"/>
                  </a:lnTo>
                  <a:lnTo>
                    <a:pt x="1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40" name="Google Shape;3340;p45"/>
            <p:cNvCxnSpPr/>
            <p:nvPr/>
          </p:nvCxnSpPr>
          <p:spPr>
            <a:xfrm rot="10800000">
              <a:off x="734" y="3155"/>
              <a:ext cx="28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41" name="Google Shape;3341;p45"/>
            <p:cNvCxnSpPr/>
            <p:nvPr/>
          </p:nvCxnSpPr>
          <p:spPr>
            <a:xfrm flipH="1">
              <a:off x="717" y="3155"/>
              <a:ext cx="17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42" name="Google Shape;3342;p45"/>
            <p:cNvCxnSpPr/>
            <p:nvPr/>
          </p:nvCxnSpPr>
          <p:spPr>
            <a:xfrm>
              <a:off x="717" y="3183"/>
              <a:ext cx="45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43" name="Google Shape;3343;p45"/>
            <p:cNvSpPr txBox="1"/>
            <p:nvPr/>
          </p:nvSpPr>
          <p:spPr>
            <a:xfrm>
              <a:off x="910" y="3100"/>
              <a:ext cx="4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45"/>
            <p:cNvSpPr txBox="1"/>
            <p:nvPr/>
          </p:nvSpPr>
          <p:spPr>
            <a:xfrm>
              <a:off x="910" y="3100"/>
              <a:ext cx="4" cy="1"/>
            </a:xfrm>
            <a:prstGeom prst="rect">
              <a:avLst/>
            </a:prstGeom>
            <a:noFill/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45"/>
            <p:cNvSpPr/>
            <p:nvPr/>
          </p:nvSpPr>
          <p:spPr>
            <a:xfrm>
              <a:off x="900" y="3100"/>
              <a:ext cx="14" cy="17"/>
            </a:xfrm>
            <a:custGeom>
              <a:rect b="b" l="l" r="r" t="t"/>
              <a:pathLst>
                <a:path extrusionOk="0" h="17" w="14">
                  <a:moveTo>
                    <a:pt x="10" y="0"/>
                  </a:moveTo>
                  <a:lnTo>
                    <a:pt x="0" y="17"/>
                  </a:lnTo>
                  <a:lnTo>
                    <a:pt x="3" y="17"/>
                  </a:lnTo>
                  <a:lnTo>
                    <a:pt x="14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45"/>
            <p:cNvSpPr/>
            <p:nvPr/>
          </p:nvSpPr>
          <p:spPr>
            <a:xfrm>
              <a:off x="900" y="3100"/>
              <a:ext cx="14" cy="17"/>
            </a:xfrm>
            <a:custGeom>
              <a:rect b="b" l="l" r="r" t="t"/>
              <a:pathLst>
                <a:path extrusionOk="0" h="17" w="14">
                  <a:moveTo>
                    <a:pt x="10" y="0"/>
                  </a:moveTo>
                  <a:lnTo>
                    <a:pt x="0" y="17"/>
                  </a:lnTo>
                  <a:lnTo>
                    <a:pt x="3" y="17"/>
                  </a:lnTo>
                  <a:lnTo>
                    <a:pt x="14" y="0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45"/>
            <p:cNvSpPr/>
            <p:nvPr/>
          </p:nvSpPr>
          <p:spPr>
            <a:xfrm>
              <a:off x="886" y="3117"/>
              <a:ext cx="17" cy="18"/>
            </a:xfrm>
            <a:custGeom>
              <a:rect b="b" l="l" r="r" t="t"/>
              <a:pathLst>
                <a:path extrusionOk="0" h="18" w="17">
                  <a:moveTo>
                    <a:pt x="14" y="0"/>
                  </a:moveTo>
                  <a:lnTo>
                    <a:pt x="0" y="14"/>
                  </a:lnTo>
                  <a:lnTo>
                    <a:pt x="11" y="18"/>
                  </a:lnTo>
                  <a:lnTo>
                    <a:pt x="17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45"/>
            <p:cNvSpPr/>
            <p:nvPr/>
          </p:nvSpPr>
          <p:spPr>
            <a:xfrm>
              <a:off x="886" y="3117"/>
              <a:ext cx="17" cy="18"/>
            </a:xfrm>
            <a:custGeom>
              <a:rect b="b" l="l" r="r" t="t"/>
              <a:pathLst>
                <a:path extrusionOk="0" h="18" w="17">
                  <a:moveTo>
                    <a:pt x="14" y="0"/>
                  </a:moveTo>
                  <a:lnTo>
                    <a:pt x="0" y="14"/>
                  </a:lnTo>
                  <a:lnTo>
                    <a:pt x="11" y="18"/>
                  </a:lnTo>
                  <a:lnTo>
                    <a:pt x="17" y="0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45"/>
            <p:cNvSpPr/>
            <p:nvPr/>
          </p:nvSpPr>
          <p:spPr>
            <a:xfrm>
              <a:off x="876" y="3131"/>
              <a:ext cx="21" cy="21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lnTo>
                    <a:pt x="0" y="18"/>
                  </a:lnTo>
                  <a:lnTo>
                    <a:pt x="14" y="21"/>
                  </a:lnTo>
                  <a:lnTo>
                    <a:pt x="21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45"/>
            <p:cNvSpPr/>
            <p:nvPr/>
          </p:nvSpPr>
          <p:spPr>
            <a:xfrm>
              <a:off x="876" y="3131"/>
              <a:ext cx="21" cy="21"/>
            </a:xfrm>
            <a:custGeom>
              <a:rect b="b" l="l" r="r" t="t"/>
              <a:pathLst>
                <a:path extrusionOk="0" h="21" w="21">
                  <a:moveTo>
                    <a:pt x="10" y="0"/>
                  </a:moveTo>
                  <a:lnTo>
                    <a:pt x="0" y="18"/>
                  </a:lnTo>
                  <a:lnTo>
                    <a:pt x="14" y="21"/>
                  </a:lnTo>
                  <a:lnTo>
                    <a:pt x="21" y="4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45"/>
            <p:cNvSpPr/>
            <p:nvPr/>
          </p:nvSpPr>
          <p:spPr>
            <a:xfrm>
              <a:off x="852" y="3149"/>
              <a:ext cx="38" cy="48"/>
            </a:xfrm>
            <a:custGeom>
              <a:rect b="b" l="l" r="r" t="t"/>
              <a:pathLst>
                <a:path extrusionOk="0" h="48" w="38">
                  <a:moveTo>
                    <a:pt x="24" y="0"/>
                  </a:moveTo>
                  <a:lnTo>
                    <a:pt x="0" y="31"/>
                  </a:lnTo>
                  <a:lnTo>
                    <a:pt x="17" y="48"/>
                  </a:lnTo>
                  <a:lnTo>
                    <a:pt x="38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45"/>
            <p:cNvSpPr/>
            <p:nvPr/>
          </p:nvSpPr>
          <p:spPr>
            <a:xfrm>
              <a:off x="852" y="3149"/>
              <a:ext cx="38" cy="48"/>
            </a:xfrm>
            <a:custGeom>
              <a:rect b="b" l="l" r="r" t="t"/>
              <a:pathLst>
                <a:path extrusionOk="0" h="48" w="38">
                  <a:moveTo>
                    <a:pt x="24" y="0"/>
                  </a:moveTo>
                  <a:lnTo>
                    <a:pt x="0" y="31"/>
                  </a:lnTo>
                  <a:lnTo>
                    <a:pt x="17" y="48"/>
                  </a:lnTo>
                  <a:lnTo>
                    <a:pt x="38" y="3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53" name="Google Shape;3353;p45"/>
            <p:cNvCxnSpPr/>
            <p:nvPr/>
          </p:nvCxnSpPr>
          <p:spPr>
            <a:xfrm flipH="1">
              <a:off x="910" y="3100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54" name="Google Shape;3354;p45"/>
            <p:cNvCxnSpPr/>
            <p:nvPr/>
          </p:nvCxnSpPr>
          <p:spPr>
            <a:xfrm flipH="1">
              <a:off x="852" y="3100"/>
              <a:ext cx="58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55" name="Google Shape;3355;p45"/>
            <p:cNvCxnSpPr/>
            <p:nvPr/>
          </p:nvCxnSpPr>
          <p:spPr>
            <a:xfrm>
              <a:off x="852" y="3180"/>
              <a:ext cx="17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56" name="Google Shape;3356;p45"/>
            <p:cNvCxnSpPr/>
            <p:nvPr/>
          </p:nvCxnSpPr>
          <p:spPr>
            <a:xfrm flipH="1" rot="10800000">
              <a:off x="869" y="3100"/>
              <a:ext cx="45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57" name="Google Shape;3357;p45"/>
            <p:cNvSpPr/>
            <p:nvPr/>
          </p:nvSpPr>
          <p:spPr>
            <a:xfrm>
              <a:off x="914" y="3100"/>
              <a:ext cx="7" cy="17"/>
            </a:xfrm>
            <a:custGeom>
              <a:rect b="b" l="l" r="r" t="t"/>
              <a:pathLst>
                <a:path extrusionOk="0" h="17" w="7">
                  <a:moveTo>
                    <a:pt x="7" y="17"/>
                  </a:moveTo>
                  <a:lnTo>
                    <a:pt x="0" y="0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45"/>
            <p:cNvSpPr/>
            <p:nvPr/>
          </p:nvSpPr>
          <p:spPr>
            <a:xfrm>
              <a:off x="914" y="3100"/>
              <a:ext cx="7" cy="17"/>
            </a:xfrm>
            <a:custGeom>
              <a:rect b="b" l="l" r="r" t="t"/>
              <a:pathLst>
                <a:path extrusionOk="0" h="17" w="7">
                  <a:moveTo>
                    <a:pt x="7" y="17"/>
                  </a:moveTo>
                  <a:lnTo>
                    <a:pt x="0" y="0"/>
                  </a:lnTo>
                  <a:lnTo>
                    <a:pt x="7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45"/>
            <p:cNvSpPr/>
            <p:nvPr/>
          </p:nvSpPr>
          <p:spPr>
            <a:xfrm>
              <a:off x="903" y="3100"/>
              <a:ext cx="45" cy="100"/>
            </a:xfrm>
            <a:custGeom>
              <a:rect b="b" l="l" r="r" t="t"/>
              <a:pathLst>
                <a:path extrusionOk="0" h="100" w="45">
                  <a:moveTo>
                    <a:pt x="45" y="100"/>
                  </a:moveTo>
                  <a:lnTo>
                    <a:pt x="18" y="17"/>
                  </a:lnTo>
                  <a:lnTo>
                    <a:pt x="11" y="0"/>
                  </a:lnTo>
                  <a:lnTo>
                    <a:pt x="0" y="17"/>
                  </a:lnTo>
                  <a:lnTo>
                    <a:pt x="42" y="100"/>
                  </a:lnTo>
                  <a:lnTo>
                    <a:pt x="45" y="10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45"/>
            <p:cNvSpPr/>
            <p:nvPr/>
          </p:nvSpPr>
          <p:spPr>
            <a:xfrm>
              <a:off x="903" y="3100"/>
              <a:ext cx="45" cy="100"/>
            </a:xfrm>
            <a:custGeom>
              <a:rect b="b" l="l" r="r" t="t"/>
              <a:pathLst>
                <a:path extrusionOk="0" h="100" w="45">
                  <a:moveTo>
                    <a:pt x="45" y="100"/>
                  </a:moveTo>
                  <a:lnTo>
                    <a:pt x="18" y="17"/>
                  </a:lnTo>
                  <a:lnTo>
                    <a:pt x="11" y="0"/>
                  </a:lnTo>
                  <a:lnTo>
                    <a:pt x="0" y="17"/>
                  </a:lnTo>
                  <a:lnTo>
                    <a:pt x="42" y="100"/>
                  </a:lnTo>
                  <a:lnTo>
                    <a:pt x="45" y="10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45"/>
            <p:cNvSpPr/>
            <p:nvPr/>
          </p:nvSpPr>
          <p:spPr>
            <a:xfrm>
              <a:off x="897" y="3117"/>
              <a:ext cx="48" cy="83"/>
            </a:xfrm>
            <a:custGeom>
              <a:rect b="b" l="l" r="r" t="t"/>
              <a:pathLst>
                <a:path extrusionOk="0" h="83" w="48">
                  <a:moveTo>
                    <a:pt x="6" y="0"/>
                  </a:moveTo>
                  <a:lnTo>
                    <a:pt x="0" y="18"/>
                  </a:lnTo>
                  <a:lnTo>
                    <a:pt x="31" y="83"/>
                  </a:lnTo>
                  <a:lnTo>
                    <a:pt x="48" y="8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45"/>
            <p:cNvSpPr/>
            <p:nvPr/>
          </p:nvSpPr>
          <p:spPr>
            <a:xfrm>
              <a:off x="897" y="3117"/>
              <a:ext cx="48" cy="83"/>
            </a:xfrm>
            <a:custGeom>
              <a:rect b="b" l="l" r="r" t="t"/>
              <a:pathLst>
                <a:path extrusionOk="0" h="83" w="48">
                  <a:moveTo>
                    <a:pt x="6" y="0"/>
                  </a:moveTo>
                  <a:lnTo>
                    <a:pt x="0" y="18"/>
                  </a:lnTo>
                  <a:lnTo>
                    <a:pt x="31" y="83"/>
                  </a:lnTo>
                  <a:lnTo>
                    <a:pt x="48" y="83"/>
                  </a:lnTo>
                  <a:lnTo>
                    <a:pt x="6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45"/>
            <p:cNvSpPr/>
            <p:nvPr/>
          </p:nvSpPr>
          <p:spPr>
            <a:xfrm>
              <a:off x="890" y="3135"/>
              <a:ext cx="38" cy="65"/>
            </a:xfrm>
            <a:custGeom>
              <a:rect b="b" l="l" r="r" t="t"/>
              <a:pathLst>
                <a:path extrusionOk="0" h="65" w="38">
                  <a:moveTo>
                    <a:pt x="7" y="0"/>
                  </a:moveTo>
                  <a:lnTo>
                    <a:pt x="0" y="17"/>
                  </a:lnTo>
                  <a:lnTo>
                    <a:pt x="20" y="62"/>
                  </a:lnTo>
                  <a:lnTo>
                    <a:pt x="38" y="6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45"/>
            <p:cNvSpPr/>
            <p:nvPr/>
          </p:nvSpPr>
          <p:spPr>
            <a:xfrm>
              <a:off x="890" y="3135"/>
              <a:ext cx="38" cy="65"/>
            </a:xfrm>
            <a:custGeom>
              <a:rect b="b" l="l" r="r" t="t"/>
              <a:pathLst>
                <a:path extrusionOk="0" h="65" w="38">
                  <a:moveTo>
                    <a:pt x="7" y="0"/>
                  </a:moveTo>
                  <a:lnTo>
                    <a:pt x="0" y="17"/>
                  </a:lnTo>
                  <a:lnTo>
                    <a:pt x="20" y="62"/>
                  </a:lnTo>
                  <a:lnTo>
                    <a:pt x="38" y="65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45"/>
            <p:cNvSpPr/>
            <p:nvPr/>
          </p:nvSpPr>
          <p:spPr>
            <a:xfrm>
              <a:off x="869" y="3152"/>
              <a:ext cx="41" cy="45"/>
            </a:xfrm>
            <a:custGeom>
              <a:rect b="b" l="l" r="r" t="t"/>
              <a:pathLst>
                <a:path extrusionOk="0" h="45" w="41">
                  <a:moveTo>
                    <a:pt x="21" y="0"/>
                  </a:moveTo>
                  <a:lnTo>
                    <a:pt x="0" y="45"/>
                  </a:lnTo>
                  <a:lnTo>
                    <a:pt x="41" y="4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45"/>
            <p:cNvSpPr/>
            <p:nvPr/>
          </p:nvSpPr>
          <p:spPr>
            <a:xfrm>
              <a:off x="869" y="3152"/>
              <a:ext cx="41" cy="45"/>
            </a:xfrm>
            <a:custGeom>
              <a:rect b="b" l="l" r="r" t="t"/>
              <a:pathLst>
                <a:path extrusionOk="0" h="45" w="41">
                  <a:moveTo>
                    <a:pt x="21" y="0"/>
                  </a:moveTo>
                  <a:lnTo>
                    <a:pt x="0" y="45"/>
                  </a:lnTo>
                  <a:lnTo>
                    <a:pt x="41" y="45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67" name="Google Shape;3367;p45"/>
            <p:cNvCxnSpPr/>
            <p:nvPr/>
          </p:nvCxnSpPr>
          <p:spPr>
            <a:xfrm>
              <a:off x="869" y="3197"/>
              <a:ext cx="79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68" name="Google Shape;3368;p45"/>
            <p:cNvCxnSpPr/>
            <p:nvPr/>
          </p:nvCxnSpPr>
          <p:spPr>
            <a:xfrm rot="10800000">
              <a:off x="914" y="3100"/>
              <a:ext cx="34" cy="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69" name="Google Shape;3369;p45"/>
            <p:cNvCxnSpPr/>
            <p:nvPr/>
          </p:nvCxnSpPr>
          <p:spPr>
            <a:xfrm flipH="1">
              <a:off x="869" y="3100"/>
              <a:ext cx="45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70" name="Google Shape;3370;p45"/>
            <p:cNvSpPr/>
            <p:nvPr/>
          </p:nvSpPr>
          <p:spPr>
            <a:xfrm>
              <a:off x="935" y="3200"/>
              <a:ext cx="13" cy="4"/>
            </a:xfrm>
            <a:custGeom>
              <a:rect b="b" l="l" r="r" t="t"/>
              <a:pathLst>
                <a:path extrusionOk="0" h="4" w="13">
                  <a:moveTo>
                    <a:pt x="13" y="0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45"/>
            <p:cNvSpPr/>
            <p:nvPr/>
          </p:nvSpPr>
          <p:spPr>
            <a:xfrm>
              <a:off x="935" y="3200"/>
              <a:ext cx="13" cy="4"/>
            </a:xfrm>
            <a:custGeom>
              <a:rect b="b" l="l" r="r" t="t"/>
              <a:pathLst>
                <a:path extrusionOk="0" h="4" w="13">
                  <a:moveTo>
                    <a:pt x="13" y="0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13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45"/>
            <p:cNvSpPr/>
            <p:nvPr/>
          </p:nvSpPr>
          <p:spPr>
            <a:xfrm>
              <a:off x="872" y="3200"/>
              <a:ext cx="73" cy="25"/>
            </a:xfrm>
            <a:custGeom>
              <a:rect b="b" l="l" r="r" t="t"/>
              <a:pathLst>
                <a:path extrusionOk="0" h="25" w="73">
                  <a:moveTo>
                    <a:pt x="63" y="4"/>
                  </a:moveTo>
                  <a:lnTo>
                    <a:pt x="0" y="25"/>
                  </a:lnTo>
                  <a:lnTo>
                    <a:pt x="56" y="0"/>
                  </a:lnTo>
                  <a:lnTo>
                    <a:pt x="73" y="0"/>
                  </a:lnTo>
                  <a:lnTo>
                    <a:pt x="63" y="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45"/>
            <p:cNvSpPr/>
            <p:nvPr/>
          </p:nvSpPr>
          <p:spPr>
            <a:xfrm>
              <a:off x="872" y="3200"/>
              <a:ext cx="73" cy="25"/>
            </a:xfrm>
            <a:custGeom>
              <a:rect b="b" l="l" r="r" t="t"/>
              <a:pathLst>
                <a:path extrusionOk="0" h="25" w="73">
                  <a:moveTo>
                    <a:pt x="63" y="4"/>
                  </a:moveTo>
                  <a:lnTo>
                    <a:pt x="0" y="25"/>
                  </a:lnTo>
                  <a:lnTo>
                    <a:pt x="56" y="0"/>
                  </a:lnTo>
                  <a:lnTo>
                    <a:pt x="73" y="0"/>
                  </a:lnTo>
                  <a:lnTo>
                    <a:pt x="63" y="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45"/>
            <p:cNvSpPr/>
            <p:nvPr/>
          </p:nvSpPr>
          <p:spPr>
            <a:xfrm>
              <a:off x="872" y="3197"/>
              <a:ext cx="56" cy="28"/>
            </a:xfrm>
            <a:custGeom>
              <a:rect b="b" l="l" r="r" t="t"/>
              <a:pathLst>
                <a:path extrusionOk="0" h="28" w="56">
                  <a:moveTo>
                    <a:pt x="0" y="28"/>
                  </a:moveTo>
                  <a:lnTo>
                    <a:pt x="0" y="28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56" y="3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45"/>
            <p:cNvSpPr/>
            <p:nvPr/>
          </p:nvSpPr>
          <p:spPr>
            <a:xfrm>
              <a:off x="872" y="3197"/>
              <a:ext cx="56" cy="28"/>
            </a:xfrm>
            <a:custGeom>
              <a:rect b="b" l="l" r="r" t="t"/>
              <a:pathLst>
                <a:path extrusionOk="0" h="28" w="56">
                  <a:moveTo>
                    <a:pt x="0" y="28"/>
                  </a:moveTo>
                  <a:lnTo>
                    <a:pt x="0" y="28"/>
                  </a:lnTo>
                  <a:lnTo>
                    <a:pt x="0" y="21"/>
                  </a:lnTo>
                  <a:lnTo>
                    <a:pt x="38" y="0"/>
                  </a:lnTo>
                  <a:lnTo>
                    <a:pt x="56" y="3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45"/>
            <p:cNvSpPr/>
            <p:nvPr/>
          </p:nvSpPr>
          <p:spPr>
            <a:xfrm>
              <a:off x="869" y="3197"/>
              <a:ext cx="41" cy="21"/>
            </a:xfrm>
            <a:custGeom>
              <a:rect b="b" l="l" r="r" t="t"/>
              <a:pathLst>
                <a:path extrusionOk="0" h="21" w="41">
                  <a:moveTo>
                    <a:pt x="3" y="21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3" y="2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45"/>
            <p:cNvSpPr/>
            <p:nvPr/>
          </p:nvSpPr>
          <p:spPr>
            <a:xfrm>
              <a:off x="869" y="3197"/>
              <a:ext cx="41" cy="21"/>
            </a:xfrm>
            <a:custGeom>
              <a:rect b="b" l="l" r="r" t="t"/>
              <a:pathLst>
                <a:path extrusionOk="0" h="21" w="41">
                  <a:moveTo>
                    <a:pt x="3" y="21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3" y="2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78" name="Google Shape;3378;p45"/>
            <p:cNvCxnSpPr/>
            <p:nvPr/>
          </p:nvCxnSpPr>
          <p:spPr>
            <a:xfrm>
              <a:off x="869" y="3197"/>
              <a:ext cx="79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79" name="Google Shape;3379;p45"/>
            <p:cNvCxnSpPr/>
            <p:nvPr/>
          </p:nvCxnSpPr>
          <p:spPr>
            <a:xfrm flipH="1">
              <a:off x="872" y="3200"/>
              <a:ext cx="76" cy="2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80" name="Google Shape;3380;p45"/>
            <p:cNvCxnSpPr/>
            <p:nvPr/>
          </p:nvCxnSpPr>
          <p:spPr>
            <a:xfrm rot="10800000">
              <a:off x="869" y="3197"/>
              <a:ext cx="3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81" name="Google Shape;3381;p45"/>
            <p:cNvSpPr/>
            <p:nvPr/>
          </p:nvSpPr>
          <p:spPr>
            <a:xfrm>
              <a:off x="824" y="3218"/>
              <a:ext cx="48" cy="20"/>
            </a:xfrm>
            <a:custGeom>
              <a:rect b="b" l="l" r="r" t="t"/>
              <a:pathLst>
                <a:path extrusionOk="0" h="20" w="48">
                  <a:moveTo>
                    <a:pt x="48" y="7"/>
                  </a:moveTo>
                  <a:lnTo>
                    <a:pt x="0" y="20"/>
                  </a:lnTo>
                  <a:lnTo>
                    <a:pt x="48" y="0"/>
                  </a:lnTo>
                  <a:lnTo>
                    <a:pt x="48" y="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45"/>
            <p:cNvSpPr/>
            <p:nvPr/>
          </p:nvSpPr>
          <p:spPr>
            <a:xfrm>
              <a:off x="824" y="3218"/>
              <a:ext cx="48" cy="20"/>
            </a:xfrm>
            <a:custGeom>
              <a:rect b="b" l="l" r="r" t="t"/>
              <a:pathLst>
                <a:path extrusionOk="0" h="20" w="48">
                  <a:moveTo>
                    <a:pt x="48" y="7"/>
                  </a:moveTo>
                  <a:lnTo>
                    <a:pt x="0" y="20"/>
                  </a:lnTo>
                  <a:lnTo>
                    <a:pt x="48" y="0"/>
                  </a:lnTo>
                  <a:lnTo>
                    <a:pt x="48" y="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45"/>
            <p:cNvSpPr/>
            <p:nvPr/>
          </p:nvSpPr>
          <p:spPr>
            <a:xfrm>
              <a:off x="796" y="3197"/>
              <a:ext cx="76" cy="52"/>
            </a:xfrm>
            <a:custGeom>
              <a:rect b="b" l="l" r="r" t="t"/>
              <a:pathLst>
                <a:path extrusionOk="0" h="52" w="76">
                  <a:moveTo>
                    <a:pt x="28" y="41"/>
                  </a:moveTo>
                  <a:lnTo>
                    <a:pt x="0" y="52"/>
                  </a:lnTo>
                  <a:lnTo>
                    <a:pt x="73" y="0"/>
                  </a:lnTo>
                  <a:lnTo>
                    <a:pt x="76" y="21"/>
                  </a:lnTo>
                  <a:lnTo>
                    <a:pt x="28" y="4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45"/>
            <p:cNvSpPr/>
            <p:nvPr/>
          </p:nvSpPr>
          <p:spPr>
            <a:xfrm>
              <a:off x="796" y="3197"/>
              <a:ext cx="76" cy="52"/>
            </a:xfrm>
            <a:custGeom>
              <a:rect b="b" l="l" r="r" t="t"/>
              <a:pathLst>
                <a:path extrusionOk="0" h="52" w="76">
                  <a:moveTo>
                    <a:pt x="28" y="41"/>
                  </a:moveTo>
                  <a:lnTo>
                    <a:pt x="0" y="52"/>
                  </a:lnTo>
                  <a:lnTo>
                    <a:pt x="73" y="0"/>
                  </a:lnTo>
                  <a:lnTo>
                    <a:pt x="76" y="21"/>
                  </a:lnTo>
                  <a:lnTo>
                    <a:pt x="28" y="4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85" name="Google Shape;3385;p45"/>
            <p:cNvCxnSpPr/>
            <p:nvPr/>
          </p:nvCxnSpPr>
          <p:spPr>
            <a:xfrm>
              <a:off x="869" y="3197"/>
              <a:ext cx="3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86" name="Google Shape;3386;p45"/>
            <p:cNvCxnSpPr/>
            <p:nvPr/>
          </p:nvCxnSpPr>
          <p:spPr>
            <a:xfrm flipH="1">
              <a:off x="796" y="3225"/>
              <a:ext cx="76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87" name="Google Shape;3387;p45"/>
            <p:cNvCxnSpPr/>
            <p:nvPr/>
          </p:nvCxnSpPr>
          <p:spPr>
            <a:xfrm flipH="1" rot="10800000">
              <a:off x="796" y="3197"/>
              <a:ext cx="73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88" name="Google Shape;3388;p45"/>
            <p:cNvSpPr/>
            <p:nvPr/>
          </p:nvSpPr>
          <p:spPr>
            <a:xfrm>
              <a:off x="800" y="3131"/>
              <a:ext cx="21" cy="24"/>
            </a:xfrm>
            <a:custGeom>
              <a:rect b="b" l="l" r="r" t="t"/>
              <a:pathLst>
                <a:path extrusionOk="0" h="24" w="21">
                  <a:moveTo>
                    <a:pt x="7" y="0"/>
                  </a:moveTo>
                  <a:lnTo>
                    <a:pt x="21" y="18"/>
                  </a:lnTo>
                  <a:lnTo>
                    <a:pt x="0" y="2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45"/>
            <p:cNvSpPr/>
            <p:nvPr/>
          </p:nvSpPr>
          <p:spPr>
            <a:xfrm>
              <a:off x="800" y="3131"/>
              <a:ext cx="21" cy="24"/>
            </a:xfrm>
            <a:custGeom>
              <a:rect b="b" l="l" r="r" t="t"/>
              <a:pathLst>
                <a:path extrusionOk="0" h="24" w="21">
                  <a:moveTo>
                    <a:pt x="7" y="0"/>
                  </a:moveTo>
                  <a:lnTo>
                    <a:pt x="21" y="18"/>
                  </a:lnTo>
                  <a:lnTo>
                    <a:pt x="0" y="24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45"/>
            <p:cNvSpPr/>
            <p:nvPr/>
          </p:nvSpPr>
          <p:spPr>
            <a:xfrm>
              <a:off x="800" y="3149"/>
              <a:ext cx="52" cy="31"/>
            </a:xfrm>
            <a:custGeom>
              <a:rect b="b" l="l" r="r" t="t"/>
              <a:pathLst>
                <a:path extrusionOk="0" h="31" w="52">
                  <a:moveTo>
                    <a:pt x="21" y="0"/>
                  </a:moveTo>
                  <a:lnTo>
                    <a:pt x="52" y="31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45"/>
            <p:cNvSpPr/>
            <p:nvPr/>
          </p:nvSpPr>
          <p:spPr>
            <a:xfrm>
              <a:off x="800" y="3149"/>
              <a:ext cx="52" cy="31"/>
            </a:xfrm>
            <a:custGeom>
              <a:rect b="b" l="l" r="r" t="t"/>
              <a:pathLst>
                <a:path extrusionOk="0" h="31" w="52">
                  <a:moveTo>
                    <a:pt x="21" y="0"/>
                  </a:moveTo>
                  <a:lnTo>
                    <a:pt x="52" y="31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2" name="Google Shape;3392;p45"/>
            <p:cNvCxnSpPr/>
            <p:nvPr/>
          </p:nvCxnSpPr>
          <p:spPr>
            <a:xfrm flipH="1" rot="10800000">
              <a:off x="800" y="3131"/>
              <a:ext cx="7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93" name="Google Shape;3393;p45"/>
            <p:cNvCxnSpPr/>
            <p:nvPr/>
          </p:nvCxnSpPr>
          <p:spPr>
            <a:xfrm>
              <a:off x="807" y="3131"/>
              <a:ext cx="45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94" name="Google Shape;3394;p45"/>
            <p:cNvCxnSpPr/>
            <p:nvPr/>
          </p:nvCxnSpPr>
          <p:spPr>
            <a:xfrm rot="10800000">
              <a:off x="800" y="3159"/>
              <a:ext cx="5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395" name="Google Shape;3395;p45"/>
            <p:cNvSpPr/>
            <p:nvPr/>
          </p:nvSpPr>
          <p:spPr>
            <a:xfrm>
              <a:off x="762" y="3145"/>
              <a:ext cx="38" cy="76"/>
            </a:xfrm>
            <a:custGeom>
              <a:rect b="b" l="l" r="r" t="t"/>
              <a:pathLst>
                <a:path extrusionOk="0" h="76" w="38">
                  <a:moveTo>
                    <a:pt x="7" y="0"/>
                  </a:moveTo>
                  <a:lnTo>
                    <a:pt x="38" y="14"/>
                  </a:lnTo>
                  <a:lnTo>
                    <a:pt x="21" y="76"/>
                  </a:lnTo>
                  <a:lnTo>
                    <a:pt x="0" y="4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6" name="Google Shape;3396;p45"/>
          <p:cNvGrpSpPr/>
          <p:nvPr/>
        </p:nvGrpSpPr>
        <p:grpSpPr>
          <a:xfrm>
            <a:off x="495300" y="4494212"/>
            <a:ext cx="884237" cy="1497012"/>
            <a:chOff x="312" y="2831"/>
            <a:chExt cx="557" cy="943"/>
          </a:xfrm>
        </p:grpSpPr>
        <p:sp>
          <p:nvSpPr>
            <p:cNvPr id="3397" name="Google Shape;3397;p45"/>
            <p:cNvSpPr/>
            <p:nvPr/>
          </p:nvSpPr>
          <p:spPr>
            <a:xfrm>
              <a:off x="762" y="3145"/>
              <a:ext cx="38" cy="76"/>
            </a:xfrm>
            <a:custGeom>
              <a:rect b="b" l="l" r="r" t="t"/>
              <a:pathLst>
                <a:path extrusionOk="0" h="76" w="38">
                  <a:moveTo>
                    <a:pt x="7" y="0"/>
                  </a:moveTo>
                  <a:lnTo>
                    <a:pt x="38" y="14"/>
                  </a:lnTo>
                  <a:lnTo>
                    <a:pt x="21" y="76"/>
                  </a:lnTo>
                  <a:lnTo>
                    <a:pt x="0" y="45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8" name="Google Shape;3398;p45"/>
            <p:cNvCxnSpPr/>
            <p:nvPr/>
          </p:nvCxnSpPr>
          <p:spPr>
            <a:xfrm flipH="1" rot="10800000">
              <a:off x="762" y="3145"/>
              <a:ext cx="7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399" name="Google Shape;3399;p45"/>
            <p:cNvCxnSpPr/>
            <p:nvPr/>
          </p:nvCxnSpPr>
          <p:spPr>
            <a:xfrm>
              <a:off x="769" y="3145"/>
              <a:ext cx="3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00" name="Google Shape;3400;p45"/>
            <p:cNvCxnSpPr/>
            <p:nvPr/>
          </p:nvCxnSpPr>
          <p:spPr>
            <a:xfrm flipH="1">
              <a:off x="783" y="3159"/>
              <a:ext cx="17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01" name="Google Shape;3401;p45"/>
            <p:cNvCxnSpPr/>
            <p:nvPr/>
          </p:nvCxnSpPr>
          <p:spPr>
            <a:xfrm rot="10800000">
              <a:off x="762" y="3190"/>
              <a:ext cx="2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02" name="Google Shape;3402;p45"/>
            <p:cNvSpPr/>
            <p:nvPr/>
          </p:nvSpPr>
          <p:spPr>
            <a:xfrm>
              <a:off x="706" y="3183"/>
              <a:ext cx="21" cy="42"/>
            </a:xfrm>
            <a:custGeom>
              <a:rect b="b" l="l" r="r" t="t"/>
              <a:pathLst>
                <a:path extrusionOk="0" h="42" w="21">
                  <a:moveTo>
                    <a:pt x="0" y="14"/>
                  </a:moveTo>
                  <a:lnTo>
                    <a:pt x="11" y="0"/>
                  </a:lnTo>
                  <a:lnTo>
                    <a:pt x="21" y="42"/>
                  </a:lnTo>
                  <a:lnTo>
                    <a:pt x="11" y="4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45"/>
            <p:cNvSpPr/>
            <p:nvPr/>
          </p:nvSpPr>
          <p:spPr>
            <a:xfrm>
              <a:off x="706" y="3183"/>
              <a:ext cx="21" cy="42"/>
            </a:xfrm>
            <a:custGeom>
              <a:rect b="b" l="l" r="r" t="t"/>
              <a:pathLst>
                <a:path extrusionOk="0" h="42" w="21">
                  <a:moveTo>
                    <a:pt x="0" y="14"/>
                  </a:moveTo>
                  <a:lnTo>
                    <a:pt x="11" y="0"/>
                  </a:lnTo>
                  <a:lnTo>
                    <a:pt x="21" y="42"/>
                  </a:lnTo>
                  <a:lnTo>
                    <a:pt x="11" y="42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45"/>
            <p:cNvSpPr/>
            <p:nvPr/>
          </p:nvSpPr>
          <p:spPr>
            <a:xfrm>
              <a:off x="679" y="3197"/>
              <a:ext cx="38" cy="31"/>
            </a:xfrm>
            <a:custGeom>
              <a:rect b="b" l="l" r="r" t="t"/>
              <a:pathLst>
                <a:path extrusionOk="0" h="31" w="38">
                  <a:moveTo>
                    <a:pt x="0" y="31"/>
                  </a:moveTo>
                  <a:lnTo>
                    <a:pt x="27" y="0"/>
                  </a:lnTo>
                  <a:lnTo>
                    <a:pt x="38" y="2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45"/>
            <p:cNvSpPr/>
            <p:nvPr/>
          </p:nvSpPr>
          <p:spPr>
            <a:xfrm>
              <a:off x="679" y="3197"/>
              <a:ext cx="38" cy="31"/>
            </a:xfrm>
            <a:custGeom>
              <a:rect b="b" l="l" r="r" t="t"/>
              <a:pathLst>
                <a:path extrusionOk="0" h="31" w="38">
                  <a:moveTo>
                    <a:pt x="0" y="31"/>
                  </a:moveTo>
                  <a:lnTo>
                    <a:pt x="27" y="0"/>
                  </a:lnTo>
                  <a:lnTo>
                    <a:pt x="38" y="28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06" name="Google Shape;3406;p45"/>
            <p:cNvCxnSpPr/>
            <p:nvPr/>
          </p:nvCxnSpPr>
          <p:spPr>
            <a:xfrm flipH="1">
              <a:off x="679" y="3225"/>
              <a:ext cx="48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07" name="Google Shape;3407;p45"/>
            <p:cNvCxnSpPr/>
            <p:nvPr/>
          </p:nvCxnSpPr>
          <p:spPr>
            <a:xfrm flipH="1" rot="10800000">
              <a:off x="679" y="3183"/>
              <a:ext cx="38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08" name="Google Shape;3408;p45"/>
            <p:cNvCxnSpPr/>
            <p:nvPr/>
          </p:nvCxnSpPr>
          <p:spPr>
            <a:xfrm>
              <a:off x="717" y="3183"/>
              <a:ext cx="10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09" name="Google Shape;3409;p45"/>
            <p:cNvSpPr/>
            <p:nvPr/>
          </p:nvSpPr>
          <p:spPr>
            <a:xfrm>
              <a:off x="717" y="3225"/>
              <a:ext cx="45" cy="24"/>
            </a:xfrm>
            <a:custGeom>
              <a:rect b="b" l="l" r="r" t="t"/>
              <a:pathLst>
                <a:path extrusionOk="0" h="24" w="45">
                  <a:moveTo>
                    <a:pt x="10" y="13"/>
                  </a:moveTo>
                  <a:lnTo>
                    <a:pt x="45" y="24"/>
                  </a:lnTo>
                  <a:lnTo>
                    <a:pt x="10" y="0"/>
                  </a:lnTo>
                  <a:lnTo>
                    <a:pt x="0" y="0"/>
                  </a:lnTo>
                  <a:lnTo>
                    <a:pt x="10" y="13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45"/>
            <p:cNvSpPr/>
            <p:nvPr/>
          </p:nvSpPr>
          <p:spPr>
            <a:xfrm>
              <a:off x="717" y="3225"/>
              <a:ext cx="45" cy="24"/>
            </a:xfrm>
            <a:custGeom>
              <a:rect b="b" l="l" r="r" t="t"/>
              <a:pathLst>
                <a:path extrusionOk="0" h="24" w="45">
                  <a:moveTo>
                    <a:pt x="10" y="13"/>
                  </a:moveTo>
                  <a:lnTo>
                    <a:pt x="45" y="24"/>
                  </a:lnTo>
                  <a:lnTo>
                    <a:pt x="10" y="0"/>
                  </a:lnTo>
                  <a:lnTo>
                    <a:pt x="0" y="0"/>
                  </a:lnTo>
                  <a:lnTo>
                    <a:pt x="10" y="13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45"/>
            <p:cNvSpPr/>
            <p:nvPr/>
          </p:nvSpPr>
          <p:spPr>
            <a:xfrm>
              <a:off x="679" y="3225"/>
              <a:ext cx="48" cy="13"/>
            </a:xfrm>
            <a:custGeom>
              <a:rect b="b" l="l" r="r" t="t"/>
              <a:pathLst>
                <a:path extrusionOk="0" h="13" w="48">
                  <a:moveTo>
                    <a:pt x="0" y="3"/>
                  </a:moveTo>
                  <a:lnTo>
                    <a:pt x="48" y="13"/>
                  </a:lnTo>
                  <a:lnTo>
                    <a:pt x="38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45"/>
            <p:cNvSpPr/>
            <p:nvPr/>
          </p:nvSpPr>
          <p:spPr>
            <a:xfrm>
              <a:off x="679" y="3225"/>
              <a:ext cx="48" cy="13"/>
            </a:xfrm>
            <a:custGeom>
              <a:rect b="b" l="l" r="r" t="t"/>
              <a:pathLst>
                <a:path extrusionOk="0" h="13" w="48">
                  <a:moveTo>
                    <a:pt x="0" y="3"/>
                  </a:moveTo>
                  <a:lnTo>
                    <a:pt x="48" y="13"/>
                  </a:lnTo>
                  <a:lnTo>
                    <a:pt x="38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13" name="Google Shape;3413;p45"/>
            <p:cNvCxnSpPr/>
            <p:nvPr/>
          </p:nvCxnSpPr>
          <p:spPr>
            <a:xfrm flipH="1">
              <a:off x="679" y="3225"/>
              <a:ext cx="48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14" name="Google Shape;3414;p45"/>
            <p:cNvCxnSpPr/>
            <p:nvPr/>
          </p:nvCxnSpPr>
          <p:spPr>
            <a:xfrm>
              <a:off x="679" y="3228"/>
              <a:ext cx="83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15" name="Google Shape;3415;p45"/>
            <p:cNvCxnSpPr/>
            <p:nvPr/>
          </p:nvCxnSpPr>
          <p:spPr>
            <a:xfrm rot="10800000">
              <a:off x="727" y="3225"/>
              <a:ext cx="3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16" name="Google Shape;3416;p45"/>
            <p:cNvSpPr/>
            <p:nvPr/>
          </p:nvSpPr>
          <p:spPr>
            <a:xfrm>
              <a:off x="783" y="3242"/>
              <a:ext cx="13" cy="10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13" y="7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45"/>
            <p:cNvSpPr/>
            <p:nvPr/>
          </p:nvSpPr>
          <p:spPr>
            <a:xfrm>
              <a:off x="783" y="3242"/>
              <a:ext cx="13" cy="10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13" y="7"/>
                  </a:lnTo>
                  <a:lnTo>
                    <a:pt x="0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18" name="Google Shape;3418;p45"/>
            <p:cNvCxnSpPr/>
            <p:nvPr/>
          </p:nvCxnSpPr>
          <p:spPr>
            <a:xfrm>
              <a:off x="783" y="3242"/>
              <a:ext cx="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19" name="Google Shape;3419;p45"/>
            <p:cNvCxnSpPr/>
            <p:nvPr/>
          </p:nvCxnSpPr>
          <p:spPr>
            <a:xfrm flipH="1" rot="10800000">
              <a:off x="783" y="3249"/>
              <a:ext cx="1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20" name="Google Shape;3420;p45"/>
            <p:cNvCxnSpPr/>
            <p:nvPr/>
          </p:nvCxnSpPr>
          <p:spPr>
            <a:xfrm rot="10800000">
              <a:off x="783" y="3242"/>
              <a:ext cx="1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21" name="Google Shape;3421;p45"/>
            <p:cNvSpPr/>
            <p:nvPr/>
          </p:nvSpPr>
          <p:spPr>
            <a:xfrm>
              <a:off x="762" y="3242"/>
              <a:ext cx="21" cy="10"/>
            </a:xfrm>
            <a:custGeom>
              <a:rect b="b" l="l" r="r" t="t"/>
              <a:pathLst>
                <a:path extrusionOk="0" h="10" w="21">
                  <a:moveTo>
                    <a:pt x="0" y="7"/>
                  </a:moveTo>
                  <a:lnTo>
                    <a:pt x="21" y="10"/>
                  </a:lnTo>
                  <a:lnTo>
                    <a:pt x="2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45"/>
            <p:cNvSpPr/>
            <p:nvPr/>
          </p:nvSpPr>
          <p:spPr>
            <a:xfrm>
              <a:off x="762" y="3242"/>
              <a:ext cx="21" cy="10"/>
            </a:xfrm>
            <a:custGeom>
              <a:rect b="b" l="l" r="r" t="t"/>
              <a:pathLst>
                <a:path extrusionOk="0" h="10" w="21">
                  <a:moveTo>
                    <a:pt x="0" y="7"/>
                  </a:moveTo>
                  <a:lnTo>
                    <a:pt x="21" y="10"/>
                  </a:lnTo>
                  <a:lnTo>
                    <a:pt x="21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3" name="Google Shape;3423;p45"/>
            <p:cNvCxnSpPr/>
            <p:nvPr/>
          </p:nvCxnSpPr>
          <p:spPr>
            <a:xfrm flipH="1">
              <a:off x="762" y="3242"/>
              <a:ext cx="2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24" name="Google Shape;3424;p45"/>
            <p:cNvCxnSpPr/>
            <p:nvPr/>
          </p:nvCxnSpPr>
          <p:spPr>
            <a:xfrm>
              <a:off x="762" y="3249"/>
              <a:ext cx="2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25" name="Google Shape;3425;p45"/>
            <p:cNvCxnSpPr/>
            <p:nvPr/>
          </p:nvCxnSpPr>
          <p:spPr>
            <a:xfrm flipH="1" rot="10800000">
              <a:off x="783" y="3242"/>
              <a:ext cx="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26" name="Google Shape;3426;p45"/>
            <p:cNvSpPr/>
            <p:nvPr/>
          </p:nvSpPr>
          <p:spPr>
            <a:xfrm>
              <a:off x="717" y="3183"/>
              <a:ext cx="66" cy="42"/>
            </a:xfrm>
            <a:custGeom>
              <a:rect b="b" l="l" r="r" t="t"/>
              <a:pathLst>
                <a:path extrusionOk="0" h="42" w="66">
                  <a:moveTo>
                    <a:pt x="45" y="7"/>
                  </a:moveTo>
                  <a:lnTo>
                    <a:pt x="0" y="0"/>
                  </a:lnTo>
                  <a:lnTo>
                    <a:pt x="10" y="42"/>
                  </a:lnTo>
                  <a:lnTo>
                    <a:pt x="66" y="38"/>
                  </a:lnTo>
                  <a:lnTo>
                    <a:pt x="45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45"/>
            <p:cNvSpPr/>
            <p:nvPr/>
          </p:nvSpPr>
          <p:spPr>
            <a:xfrm>
              <a:off x="717" y="3183"/>
              <a:ext cx="66" cy="42"/>
            </a:xfrm>
            <a:custGeom>
              <a:rect b="b" l="l" r="r" t="t"/>
              <a:pathLst>
                <a:path extrusionOk="0" h="42" w="66">
                  <a:moveTo>
                    <a:pt x="45" y="7"/>
                  </a:moveTo>
                  <a:lnTo>
                    <a:pt x="0" y="0"/>
                  </a:lnTo>
                  <a:lnTo>
                    <a:pt x="10" y="42"/>
                  </a:lnTo>
                  <a:lnTo>
                    <a:pt x="66" y="38"/>
                  </a:lnTo>
                  <a:lnTo>
                    <a:pt x="45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8" name="Google Shape;3428;p45"/>
            <p:cNvCxnSpPr/>
            <p:nvPr/>
          </p:nvCxnSpPr>
          <p:spPr>
            <a:xfrm rot="10800000">
              <a:off x="762" y="3190"/>
              <a:ext cx="2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29" name="Google Shape;3429;p45"/>
            <p:cNvCxnSpPr/>
            <p:nvPr/>
          </p:nvCxnSpPr>
          <p:spPr>
            <a:xfrm rot="10800000">
              <a:off x="717" y="3183"/>
              <a:ext cx="45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30" name="Google Shape;3430;p45"/>
            <p:cNvCxnSpPr/>
            <p:nvPr/>
          </p:nvCxnSpPr>
          <p:spPr>
            <a:xfrm>
              <a:off x="717" y="3183"/>
              <a:ext cx="10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31" name="Google Shape;3431;p45"/>
            <p:cNvCxnSpPr/>
            <p:nvPr/>
          </p:nvCxnSpPr>
          <p:spPr>
            <a:xfrm flipH="1" rot="10800000">
              <a:off x="727" y="3221"/>
              <a:ext cx="5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32" name="Google Shape;3432;p45"/>
            <p:cNvSpPr/>
            <p:nvPr/>
          </p:nvSpPr>
          <p:spPr>
            <a:xfrm>
              <a:off x="845" y="3180"/>
              <a:ext cx="24" cy="20"/>
            </a:xfrm>
            <a:custGeom>
              <a:rect b="b" l="l" r="r" t="t"/>
              <a:pathLst>
                <a:path extrusionOk="0" h="20" w="24">
                  <a:moveTo>
                    <a:pt x="7" y="0"/>
                  </a:moveTo>
                  <a:lnTo>
                    <a:pt x="24" y="17"/>
                  </a:lnTo>
                  <a:lnTo>
                    <a:pt x="0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45"/>
            <p:cNvSpPr/>
            <p:nvPr/>
          </p:nvSpPr>
          <p:spPr>
            <a:xfrm>
              <a:off x="845" y="3180"/>
              <a:ext cx="24" cy="20"/>
            </a:xfrm>
            <a:custGeom>
              <a:rect b="b" l="l" r="r" t="t"/>
              <a:pathLst>
                <a:path extrusionOk="0" h="20" w="24">
                  <a:moveTo>
                    <a:pt x="7" y="0"/>
                  </a:moveTo>
                  <a:lnTo>
                    <a:pt x="24" y="17"/>
                  </a:lnTo>
                  <a:lnTo>
                    <a:pt x="0" y="2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4" name="Google Shape;3434;p45"/>
            <p:cNvCxnSpPr/>
            <p:nvPr/>
          </p:nvCxnSpPr>
          <p:spPr>
            <a:xfrm flipH="1" rot="10800000">
              <a:off x="845" y="3180"/>
              <a:ext cx="7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35" name="Google Shape;3435;p45"/>
            <p:cNvCxnSpPr/>
            <p:nvPr/>
          </p:nvCxnSpPr>
          <p:spPr>
            <a:xfrm>
              <a:off x="852" y="3180"/>
              <a:ext cx="17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36" name="Google Shape;3436;p45"/>
            <p:cNvCxnSpPr/>
            <p:nvPr/>
          </p:nvCxnSpPr>
          <p:spPr>
            <a:xfrm flipH="1">
              <a:off x="845" y="3197"/>
              <a:ext cx="2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37" name="Google Shape;3437;p45"/>
            <p:cNvSpPr/>
            <p:nvPr/>
          </p:nvSpPr>
          <p:spPr>
            <a:xfrm>
              <a:off x="783" y="3197"/>
              <a:ext cx="86" cy="52"/>
            </a:xfrm>
            <a:custGeom>
              <a:rect b="b" l="l" r="r" t="t"/>
              <a:pathLst>
                <a:path extrusionOk="0" h="52" w="86">
                  <a:moveTo>
                    <a:pt x="86" y="0"/>
                  </a:moveTo>
                  <a:lnTo>
                    <a:pt x="13" y="52"/>
                  </a:lnTo>
                  <a:lnTo>
                    <a:pt x="0" y="45"/>
                  </a:lnTo>
                  <a:lnTo>
                    <a:pt x="62" y="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45"/>
            <p:cNvSpPr/>
            <p:nvPr/>
          </p:nvSpPr>
          <p:spPr>
            <a:xfrm>
              <a:off x="783" y="3197"/>
              <a:ext cx="86" cy="52"/>
            </a:xfrm>
            <a:custGeom>
              <a:rect b="b" l="l" r="r" t="t"/>
              <a:pathLst>
                <a:path extrusionOk="0" h="52" w="86">
                  <a:moveTo>
                    <a:pt x="86" y="0"/>
                  </a:moveTo>
                  <a:lnTo>
                    <a:pt x="13" y="52"/>
                  </a:lnTo>
                  <a:lnTo>
                    <a:pt x="0" y="45"/>
                  </a:lnTo>
                  <a:lnTo>
                    <a:pt x="62" y="3"/>
                  </a:lnTo>
                  <a:lnTo>
                    <a:pt x="86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39" name="Google Shape;3439;p45"/>
            <p:cNvCxnSpPr/>
            <p:nvPr/>
          </p:nvCxnSpPr>
          <p:spPr>
            <a:xfrm flipH="1" rot="10800000">
              <a:off x="845" y="3197"/>
              <a:ext cx="2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40" name="Google Shape;3440;p45"/>
            <p:cNvCxnSpPr/>
            <p:nvPr/>
          </p:nvCxnSpPr>
          <p:spPr>
            <a:xfrm flipH="1">
              <a:off x="796" y="3197"/>
              <a:ext cx="73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41" name="Google Shape;3441;p45"/>
            <p:cNvCxnSpPr/>
            <p:nvPr/>
          </p:nvCxnSpPr>
          <p:spPr>
            <a:xfrm rot="10800000">
              <a:off x="783" y="3242"/>
              <a:ext cx="1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42" name="Google Shape;3442;p45"/>
            <p:cNvCxnSpPr/>
            <p:nvPr/>
          </p:nvCxnSpPr>
          <p:spPr>
            <a:xfrm flipH="1" rot="10800000">
              <a:off x="783" y="3200"/>
              <a:ext cx="62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43" name="Google Shape;3443;p45"/>
            <p:cNvSpPr/>
            <p:nvPr/>
          </p:nvSpPr>
          <p:spPr>
            <a:xfrm>
              <a:off x="783" y="3159"/>
              <a:ext cx="69" cy="62"/>
            </a:xfrm>
            <a:custGeom>
              <a:rect b="b" l="l" r="r" t="t"/>
              <a:pathLst>
                <a:path extrusionOk="0" h="62" w="69">
                  <a:moveTo>
                    <a:pt x="17" y="0"/>
                  </a:moveTo>
                  <a:lnTo>
                    <a:pt x="69" y="21"/>
                  </a:lnTo>
                  <a:lnTo>
                    <a:pt x="62" y="41"/>
                  </a:lnTo>
                  <a:lnTo>
                    <a:pt x="0" y="6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45"/>
            <p:cNvSpPr/>
            <p:nvPr/>
          </p:nvSpPr>
          <p:spPr>
            <a:xfrm>
              <a:off x="783" y="3159"/>
              <a:ext cx="69" cy="62"/>
            </a:xfrm>
            <a:custGeom>
              <a:rect b="b" l="l" r="r" t="t"/>
              <a:pathLst>
                <a:path extrusionOk="0" h="62" w="69">
                  <a:moveTo>
                    <a:pt x="17" y="0"/>
                  </a:moveTo>
                  <a:lnTo>
                    <a:pt x="69" y="21"/>
                  </a:lnTo>
                  <a:lnTo>
                    <a:pt x="62" y="41"/>
                  </a:lnTo>
                  <a:lnTo>
                    <a:pt x="0" y="62"/>
                  </a:lnTo>
                  <a:lnTo>
                    <a:pt x="1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45" name="Google Shape;3445;p45"/>
            <p:cNvCxnSpPr/>
            <p:nvPr/>
          </p:nvCxnSpPr>
          <p:spPr>
            <a:xfrm flipH="1" rot="10800000">
              <a:off x="783" y="3159"/>
              <a:ext cx="17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46" name="Google Shape;3446;p45"/>
            <p:cNvCxnSpPr/>
            <p:nvPr/>
          </p:nvCxnSpPr>
          <p:spPr>
            <a:xfrm>
              <a:off x="800" y="3159"/>
              <a:ext cx="5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47" name="Google Shape;3447;p45"/>
            <p:cNvCxnSpPr/>
            <p:nvPr/>
          </p:nvCxnSpPr>
          <p:spPr>
            <a:xfrm flipH="1">
              <a:off x="845" y="3180"/>
              <a:ext cx="7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48" name="Google Shape;3448;p45"/>
            <p:cNvCxnSpPr/>
            <p:nvPr/>
          </p:nvCxnSpPr>
          <p:spPr>
            <a:xfrm flipH="1">
              <a:off x="783" y="3200"/>
              <a:ext cx="6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49" name="Google Shape;3449;p45"/>
            <p:cNvSpPr/>
            <p:nvPr/>
          </p:nvSpPr>
          <p:spPr>
            <a:xfrm>
              <a:off x="727" y="3221"/>
              <a:ext cx="56" cy="28"/>
            </a:xfrm>
            <a:custGeom>
              <a:rect b="b" l="l" r="r" t="t"/>
              <a:pathLst>
                <a:path extrusionOk="0" h="28" w="56">
                  <a:moveTo>
                    <a:pt x="35" y="28"/>
                  </a:moveTo>
                  <a:lnTo>
                    <a:pt x="0" y="4"/>
                  </a:lnTo>
                  <a:lnTo>
                    <a:pt x="56" y="0"/>
                  </a:lnTo>
                  <a:lnTo>
                    <a:pt x="56" y="21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45"/>
            <p:cNvSpPr/>
            <p:nvPr/>
          </p:nvSpPr>
          <p:spPr>
            <a:xfrm>
              <a:off x="727" y="3221"/>
              <a:ext cx="56" cy="28"/>
            </a:xfrm>
            <a:custGeom>
              <a:rect b="b" l="l" r="r" t="t"/>
              <a:pathLst>
                <a:path extrusionOk="0" h="28" w="56">
                  <a:moveTo>
                    <a:pt x="35" y="28"/>
                  </a:moveTo>
                  <a:lnTo>
                    <a:pt x="0" y="4"/>
                  </a:lnTo>
                  <a:lnTo>
                    <a:pt x="56" y="0"/>
                  </a:lnTo>
                  <a:lnTo>
                    <a:pt x="56" y="21"/>
                  </a:lnTo>
                  <a:lnTo>
                    <a:pt x="35" y="28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51" name="Google Shape;3451;p45"/>
            <p:cNvCxnSpPr/>
            <p:nvPr/>
          </p:nvCxnSpPr>
          <p:spPr>
            <a:xfrm flipH="1">
              <a:off x="762" y="3242"/>
              <a:ext cx="2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52" name="Google Shape;3452;p45"/>
            <p:cNvCxnSpPr/>
            <p:nvPr/>
          </p:nvCxnSpPr>
          <p:spPr>
            <a:xfrm rot="10800000">
              <a:off x="727" y="3225"/>
              <a:ext cx="3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53" name="Google Shape;3453;p45"/>
            <p:cNvCxnSpPr/>
            <p:nvPr/>
          </p:nvCxnSpPr>
          <p:spPr>
            <a:xfrm flipH="1" rot="10800000">
              <a:off x="727" y="3221"/>
              <a:ext cx="56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54" name="Google Shape;3454;p45"/>
            <p:cNvCxnSpPr/>
            <p:nvPr/>
          </p:nvCxnSpPr>
          <p:spPr>
            <a:xfrm>
              <a:off x="783" y="3221"/>
              <a:ext cx="1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55" name="Google Shape;3455;p45"/>
            <p:cNvSpPr/>
            <p:nvPr/>
          </p:nvSpPr>
          <p:spPr>
            <a:xfrm>
              <a:off x="783" y="3200"/>
              <a:ext cx="62" cy="42"/>
            </a:xfrm>
            <a:custGeom>
              <a:rect b="b" l="l" r="r" t="t"/>
              <a:pathLst>
                <a:path extrusionOk="0" h="42" w="62">
                  <a:moveTo>
                    <a:pt x="0" y="42"/>
                  </a:moveTo>
                  <a:lnTo>
                    <a:pt x="62" y="0"/>
                  </a:lnTo>
                  <a:lnTo>
                    <a:pt x="0" y="2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45"/>
            <p:cNvSpPr/>
            <p:nvPr/>
          </p:nvSpPr>
          <p:spPr>
            <a:xfrm>
              <a:off x="783" y="3200"/>
              <a:ext cx="62" cy="42"/>
            </a:xfrm>
            <a:custGeom>
              <a:rect b="b" l="l" r="r" t="t"/>
              <a:pathLst>
                <a:path extrusionOk="0" h="42" w="62">
                  <a:moveTo>
                    <a:pt x="0" y="42"/>
                  </a:moveTo>
                  <a:lnTo>
                    <a:pt x="62" y="0"/>
                  </a:lnTo>
                  <a:lnTo>
                    <a:pt x="0" y="21"/>
                  </a:lnTo>
                  <a:lnTo>
                    <a:pt x="0" y="42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57" name="Google Shape;3457;p45"/>
            <p:cNvCxnSpPr/>
            <p:nvPr/>
          </p:nvCxnSpPr>
          <p:spPr>
            <a:xfrm>
              <a:off x="783" y="3221"/>
              <a:ext cx="1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58" name="Google Shape;3458;p45"/>
            <p:cNvCxnSpPr/>
            <p:nvPr/>
          </p:nvCxnSpPr>
          <p:spPr>
            <a:xfrm flipH="1" rot="10800000">
              <a:off x="783" y="3200"/>
              <a:ext cx="62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59" name="Google Shape;3459;p45"/>
            <p:cNvCxnSpPr/>
            <p:nvPr/>
          </p:nvCxnSpPr>
          <p:spPr>
            <a:xfrm flipH="1">
              <a:off x="783" y="3200"/>
              <a:ext cx="6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60" name="Google Shape;3460;p45"/>
            <p:cNvSpPr txBox="1"/>
            <p:nvPr/>
          </p:nvSpPr>
          <p:spPr>
            <a:xfrm>
              <a:off x="354" y="2951"/>
              <a:ext cx="1" cy="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45"/>
            <p:cNvSpPr/>
            <p:nvPr/>
          </p:nvSpPr>
          <p:spPr>
            <a:xfrm>
              <a:off x="354" y="295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62" name="Google Shape;3462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63" name="Google Shape;3463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64" name="Google Shape;3464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65" name="Google Shape;3465;p45"/>
            <p:cNvSpPr/>
            <p:nvPr/>
          </p:nvSpPr>
          <p:spPr>
            <a:xfrm>
              <a:off x="523" y="2931"/>
              <a:ext cx="4" cy="3"/>
            </a:xfrm>
            <a:custGeom>
              <a:rect b="b" l="l" r="r" t="t"/>
              <a:pathLst>
                <a:path extrusionOk="0" h="3" w="4">
                  <a:moveTo>
                    <a:pt x="4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45"/>
            <p:cNvSpPr/>
            <p:nvPr/>
          </p:nvSpPr>
          <p:spPr>
            <a:xfrm>
              <a:off x="523" y="2931"/>
              <a:ext cx="4" cy="3"/>
            </a:xfrm>
            <a:custGeom>
              <a:rect b="b" l="l" r="r" t="t"/>
              <a:pathLst>
                <a:path extrusionOk="0" h="3" w="4">
                  <a:moveTo>
                    <a:pt x="4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67" name="Google Shape;3467;p45"/>
            <p:cNvCxnSpPr/>
            <p:nvPr/>
          </p:nvCxnSpPr>
          <p:spPr>
            <a:xfrm>
              <a:off x="523" y="2931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68" name="Google Shape;3468;p45"/>
            <p:cNvCxnSpPr/>
            <p:nvPr/>
          </p:nvCxnSpPr>
          <p:spPr>
            <a:xfrm flipH="1">
              <a:off x="523" y="2934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69" name="Google Shape;3469;p45"/>
            <p:cNvCxnSpPr/>
            <p:nvPr/>
          </p:nvCxnSpPr>
          <p:spPr>
            <a:xfrm flipH="1" rot="10800000">
              <a:off x="523" y="2931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70" name="Google Shape;3470;p45"/>
            <p:cNvSpPr/>
            <p:nvPr/>
          </p:nvSpPr>
          <p:spPr>
            <a:xfrm>
              <a:off x="312" y="2831"/>
              <a:ext cx="32" cy="10"/>
            </a:xfrm>
            <a:custGeom>
              <a:rect b="b" l="l" r="r" t="t"/>
              <a:pathLst>
                <a:path extrusionOk="0" h="10" w="32">
                  <a:moveTo>
                    <a:pt x="32" y="1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32" y="1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45"/>
            <p:cNvSpPr/>
            <p:nvPr/>
          </p:nvSpPr>
          <p:spPr>
            <a:xfrm>
              <a:off x="312" y="2831"/>
              <a:ext cx="32" cy="10"/>
            </a:xfrm>
            <a:custGeom>
              <a:rect b="b" l="l" r="r" t="t"/>
              <a:pathLst>
                <a:path extrusionOk="0" h="10" w="32">
                  <a:moveTo>
                    <a:pt x="32" y="1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32" y="1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45"/>
            <p:cNvSpPr/>
            <p:nvPr/>
          </p:nvSpPr>
          <p:spPr>
            <a:xfrm>
              <a:off x="316" y="2841"/>
              <a:ext cx="48" cy="14"/>
            </a:xfrm>
            <a:custGeom>
              <a:rect b="b" l="l" r="r" t="t"/>
              <a:pathLst>
                <a:path extrusionOk="0" h="14" w="48">
                  <a:moveTo>
                    <a:pt x="48" y="10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" y="10"/>
                  </a:lnTo>
                  <a:lnTo>
                    <a:pt x="48" y="14"/>
                  </a:lnTo>
                  <a:lnTo>
                    <a:pt x="48" y="1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45"/>
            <p:cNvSpPr/>
            <p:nvPr/>
          </p:nvSpPr>
          <p:spPr>
            <a:xfrm>
              <a:off x="316" y="2841"/>
              <a:ext cx="48" cy="14"/>
            </a:xfrm>
            <a:custGeom>
              <a:rect b="b" l="l" r="r" t="t"/>
              <a:pathLst>
                <a:path extrusionOk="0" h="14" w="48">
                  <a:moveTo>
                    <a:pt x="48" y="10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3" y="10"/>
                  </a:lnTo>
                  <a:lnTo>
                    <a:pt x="48" y="14"/>
                  </a:lnTo>
                  <a:lnTo>
                    <a:pt x="48" y="1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45"/>
            <p:cNvSpPr/>
            <p:nvPr/>
          </p:nvSpPr>
          <p:spPr>
            <a:xfrm>
              <a:off x="319" y="2851"/>
              <a:ext cx="45" cy="59"/>
            </a:xfrm>
            <a:custGeom>
              <a:rect b="b" l="l" r="r" t="t"/>
              <a:pathLst>
                <a:path extrusionOk="0" h="59" w="45">
                  <a:moveTo>
                    <a:pt x="0" y="0"/>
                  </a:moveTo>
                  <a:lnTo>
                    <a:pt x="18" y="56"/>
                  </a:lnTo>
                  <a:lnTo>
                    <a:pt x="38" y="59"/>
                  </a:lnTo>
                  <a:lnTo>
                    <a:pt x="45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45"/>
            <p:cNvSpPr/>
            <p:nvPr/>
          </p:nvSpPr>
          <p:spPr>
            <a:xfrm>
              <a:off x="319" y="2851"/>
              <a:ext cx="45" cy="59"/>
            </a:xfrm>
            <a:custGeom>
              <a:rect b="b" l="l" r="r" t="t"/>
              <a:pathLst>
                <a:path extrusionOk="0" h="59" w="45">
                  <a:moveTo>
                    <a:pt x="0" y="0"/>
                  </a:moveTo>
                  <a:lnTo>
                    <a:pt x="18" y="56"/>
                  </a:lnTo>
                  <a:lnTo>
                    <a:pt x="38" y="59"/>
                  </a:lnTo>
                  <a:lnTo>
                    <a:pt x="45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45"/>
            <p:cNvSpPr/>
            <p:nvPr/>
          </p:nvSpPr>
          <p:spPr>
            <a:xfrm>
              <a:off x="337" y="2907"/>
              <a:ext cx="20" cy="44"/>
            </a:xfrm>
            <a:custGeom>
              <a:rect b="b" l="l" r="r" t="t"/>
              <a:pathLst>
                <a:path extrusionOk="0" h="44" w="20">
                  <a:moveTo>
                    <a:pt x="0" y="0"/>
                  </a:moveTo>
                  <a:lnTo>
                    <a:pt x="14" y="44"/>
                  </a:lnTo>
                  <a:lnTo>
                    <a:pt x="2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45"/>
            <p:cNvSpPr/>
            <p:nvPr/>
          </p:nvSpPr>
          <p:spPr>
            <a:xfrm>
              <a:off x="337" y="2907"/>
              <a:ext cx="20" cy="44"/>
            </a:xfrm>
            <a:custGeom>
              <a:rect b="b" l="l" r="r" t="t"/>
              <a:pathLst>
                <a:path extrusionOk="0" h="44" w="20">
                  <a:moveTo>
                    <a:pt x="0" y="0"/>
                  </a:moveTo>
                  <a:lnTo>
                    <a:pt x="14" y="44"/>
                  </a:lnTo>
                  <a:lnTo>
                    <a:pt x="20" y="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78" name="Google Shape;3478;p45"/>
            <p:cNvCxnSpPr/>
            <p:nvPr/>
          </p:nvCxnSpPr>
          <p:spPr>
            <a:xfrm flipH="1" rot="10800000">
              <a:off x="351" y="2851"/>
              <a:ext cx="13" cy="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79" name="Google Shape;3479;p45"/>
            <p:cNvCxnSpPr/>
            <p:nvPr/>
          </p:nvCxnSpPr>
          <p:spPr>
            <a:xfrm rot="10800000">
              <a:off x="312" y="2831"/>
              <a:ext cx="52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80" name="Google Shape;3480;p45"/>
            <p:cNvCxnSpPr/>
            <p:nvPr/>
          </p:nvCxnSpPr>
          <p:spPr>
            <a:xfrm>
              <a:off x="312" y="2831"/>
              <a:ext cx="39" cy="1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81" name="Google Shape;3481;p45"/>
            <p:cNvSpPr/>
            <p:nvPr/>
          </p:nvSpPr>
          <p:spPr>
            <a:xfrm>
              <a:off x="458" y="2900"/>
              <a:ext cx="62" cy="38"/>
            </a:xfrm>
            <a:custGeom>
              <a:rect b="b" l="l" r="r" t="t"/>
              <a:pathLst>
                <a:path extrusionOk="0" h="38" w="62">
                  <a:moveTo>
                    <a:pt x="0" y="0"/>
                  </a:moveTo>
                  <a:lnTo>
                    <a:pt x="0" y="17"/>
                  </a:lnTo>
                  <a:lnTo>
                    <a:pt x="10" y="38"/>
                  </a:lnTo>
                  <a:lnTo>
                    <a:pt x="6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45"/>
            <p:cNvSpPr/>
            <p:nvPr/>
          </p:nvSpPr>
          <p:spPr>
            <a:xfrm>
              <a:off x="458" y="2900"/>
              <a:ext cx="62" cy="38"/>
            </a:xfrm>
            <a:custGeom>
              <a:rect b="b" l="l" r="r" t="t"/>
              <a:pathLst>
                <a:path extrusionOk="0" h="38" w="62">
                  <a:moveTo>
                    <a:pt x="0" y="0"/>
                  </a:moveTo>
                  <a:lnTo>
                    <a:pt x="0" y="17"/>
                  </a:lnTo>
                  <a:lnTo>
                    <a:pt x="10" y="38"/>
                  </a:lnTo>
                  <a:lnTo>
                    <a:pt x="62" y="3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45"/>
            <p:cNvSpPr/>
            <p:nvPr/>
          </p:nvSpPr>
          <p:spPr>
            <a:xfrm>
              <a:off x="458" y="2917"/>
              <a:ext cx="10" cy="24"/>
            </a:xfrm>
            <a:custGeom>
              <a:rect b="b" l="l" r="r" t="t"/>
              <a:pathLst>
                <a:path extrusionOk="0" h="24" w="10">
                  <a:moveTo>
                    <a:pt x="0" y="0"/>
                  </a:moveTo>
                  <a:lnTo>
                    <a:pt x="0" y="24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45"/>
            <p:cNvSpPr/>
            <p:nvPr/>
          </p:nvSpPr>
          <p:spPr>
            <a:xfrm>
              <a:off x="458" y="2917"/>
              <a:ext cx="10" cy="24"/>
            </a:xfrm>
            <a:custGeom>
              <a:rect b="b" l="l" r="r" t="t"/>
              <a:pathLst>
                <a:path extrusionOk="0" h="24" w="10">
                  <a:moveTo>
                    <a:pt x="0" y="0"/>
                  </a:moveTo>
                  <a:lnTo>
                    <a:pt x="0" y="24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85" name="Google Shape;3485;p45"/>
            <p:cNvCxnSpPr/>
            <p:nvPr/>
          </p:nvCxnSpPr>
          <p:spPr>
            <a:xfrm rot="10800000">
              <a:off x="458" y="2900"/>
              <a:ext cx="62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86" name="Google Shape;3486;p45"/>
            <p:cNvCxnSpPr/>
            <p:nvPr/>
          </p:nvCxnSpPr>
          <p:spPr>
            <a:xfrm>
              <a:off x="458" y="2900"/>
              <a:ext cx="1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87" name="Google Shape;3487;p45"/>
            <p:cNvCxnSpPr/>
            <p:nvPr/>
          </p:nvCxnSpPr>
          <p:spPr>
            <a:xfrm flipH="1" rot="10800000">
              <a:off x="458" y="2934"/>
              <a:ext cx="62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88" name="Google Shape;3488;p45"/>
            <p:cNvSpPr/>
            <p:nvPr/>
          </p:nvSpPr>
          <p:spPr>
            <a:xfrm>
              <a:off x="458" y="2896"/>
              <a:ext cx="65" cy="38"/>
            </a:xfrm>
            <a:custGeom>
              <a:rect b="b" l="l" r="r" t="t"/>
              <a:pathLst>
                <a:path extrusionOk="0" h="38" w="65">
                  <a:moveTo>
                    <a:pt x="0" y="0"/>
                  </a:moveTo>
                  <a:lnTo>
                    <a:pt x="65" y="35"/>
                  </a:lnTo>
                  <a:lnTo>
                    <a:pt x="62" y="3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45"/>
            <p:cNvSpPr/>
            <p:nvPr/>
          </p:nvSpPr>
          <p:spPr>
            <a:xfrm>
              <a:off x="458" y="2896"/>
              <a:ext cx="65" cy="38"/>
            </a:xfrm>
            <a:custGeom>
              <a:rect b="b" l="l" r="r" t="t"/>
              <a:pathLst>
                <a:path extrusionOk="0" h="38" w="65">
                  <a:moveTo>
                    <a:pt x="0" y="0"/>
                  </a:moveTo>
                  <a:lnTo>
                    <a:pt x="65" y="35"/>
                  </a:lnTo>
                  <a:lnTo>
                    <a:pt x="62" y="38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90" name="Google Shape;3490;p45"/>
            <p:cNvCxnSpPr/>
            <p:nvPr/>
          </p:nvCxnSpPr>
          <p:spPr>
            <a:xfrm flipH="1" rot="10800000">
              <a:off x="458" y="2896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91" name="Google Shape;3491;p45"/>
            <p:cNvCxnSpPr/>
            <p:nvPr/>
          </p:nvCxnSpPr>
          <p:spPr>
            <a:xfrm>
              <a:off x="458" y="2896"/>
              <a:ext cx="65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92" name="Google Shape;3492;p45"/>
            <p:cNvCxnSpPr/>
            <p:nvPr/>
          </p:nvCxnSpPr>
          <p:spPr>
            <a:xfrm flipH="1">
              <a:off x="520" y="2931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93" name="Google Shape;3493;p45"/>
            <p:cNvCxnSpPr/>
            <p:nvPr/>
          </p:nvCxnSpPr>
          <p:spPr>
            <a:xfrm rot="10800000">
              <a:off x="458" y="2900"/>
              <a:ext cx="62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494" name="Google Shape;3494;p45"/>
            <p:cNvSpPr/>
            <p:nvPr/>
          </p:nvSpPr>
          <p:spPr>
            <a:xfrm>
              <a:off x="430" y="2889"/>
              <a:ext cx="28" cy="14"/>
            </a:xfrm>
            <a:custGeom>
              <a:rect b="b" l="l" r="r" t="t"/>
              <a:pathLst>
                <a:path extrusionOk="0" h="14" w="28">
                  <a:moveTo>
                    <a:pt x="28" y="7"/>
                  </a:moveTo>
                  <a:lnTo>
                    <a:pt x="17" y="0"/>
                  </a:lnTo>
                  <a:lnTo>
                    <a:pt x="0" y="14"/>
                  </a:lnTo>
                  <a:lnTo>
                    <a:pt x="17" y="11"/>
                  </a:lnTo>
                  <a:lnTo>
                    <a:pt x="28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45"/>
            <p:cNvSpPr/>
            <p:nvPr/>
          </p:nvSpPr>
          <p:spPr>
            <a:xfrm>
              <a:off x="430" y="2889"/>
              <a:ext cx="28" cy="14"/>
            </a:xfrm>
            <a:custGeom>
              <a:rect b="b" l="l" r="r" t="t"/>
              <a:pathLst>
                <a:path extrusionOk="0" h="14" w="28">
                  <a:moveTo>
                    <a:pt x="28" y="7"/>
                  </a:moveTo>
                  <a:lnTo>
                    <a:pt x="17" y="0"/>
                  </a:lnTo>
                  <a:lnTo>
                    <a:pt x="0" y="14"/>
                  </a:lnTo>
                  <a:lnTo>
                    <a:pt x="17" y="11"/>
                  </a:lnTo>
                  <a:lnTo>
                    <a:pt x="28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45"/>
            <p:cNvSpPr/>
            <p:nvPr/>
          </p:nvSpPr>
          <p:spPr>
            <a:xfrm>
              <a:off x="357" y="2900"/>
              <a:ext cx="90" cy="48"/>
            </a:xfrm>
            <a:custGeom>
              <a:rect b="b" l="l" r="r" t="t"/>
              <a:pathLst>
                <a:path extrusionOk="0" h="48" w="90">
                  <a:moveTo>
                    <a:pt x="73" y="3"/>
                  </a:moveTo>
                  <a:lnTo>
                    <a:pt x="0" y="48"/>
                  </a:lnTo>
                  <a:lnTo>
                    <a:pt x="90" y="0"/>
                  </a:lnTo>
                  <a:lnTo>
                    <a:pt x="73" y="3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45"/>
            <p:cNvSpPr/>
            <p:nvPr/>
          </p:nvSpPr>
          <p:spPr>
            <a:xfrm>
              <a:off x="357" y="2900"/>
              <a:ext cx="90" cy="48"/>
            </a:xfrm>
            <a:custGeom>
              <a:rect b="b" l="l" r="r" t="t"/>
              <a:pathLst>
                <a:path extrusionOk="0" h="48" w="90">
                  <a:moveTo>
                    <a:pt x="73" y="3"/>
                  </a:moveTo>
                  <a:lnTo>
                    <a:pt x="0" y="48"/>
                  </a:lnTo>
                  <a:lnTo>
                    <a:pt x="90" y="0"/>
                  </a:lnTo>
                  <a:lnTo>
                    <a:pt x="73" y="3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98" name="Google Shape;3498;p45"/>
            <p:cNvCxnSpPr/>
            <p:nvPr/>
          </p:nvCxnSpPr>
          <p:spPr>
            <a:xfrm flipH="1" rot="10800000">
              <a:off x="357" y="2896"/>
              <a:ext cx="101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499" name="Google Shape;3499;p45"/>
            <p:cNvCxnSpPr/>
            <p:nvPr/>
          </p:nvCxnSpPr>
          <p:spPr>
            <a:xfrm rot="10800000">
              <a:off x="447" y="2889"/>
              <a:ext cx="1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00" name="Google Shape;3500;p45"/>
            <p:cNvCxnSpPr/>
            <p:nvPr/>
          </p:nvCxnSpPr>
          <p:spPr>
            <a:xfrm flipH="1">
              <a:off x="357" y="2889"/>
              <a:ext cx="90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01" name="Google Shape;3501;p45"/>
            <p:cNvSpPr/>
            <p:nvPr/>
          </p:nvSpPr>
          <p:spPr>
            <a:xfrm>
              <a:off x="458" y="2896"/>
              <a:ext cx="1" cy="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45"/>
            <p:cNvSpPr/>
            <p:nvPr/>
          </p:nvSpPr>
          <p:spPr>
            <a:xfrm>
              <a:off x="458" y="2896"/>
              <a:ext cx="1" cy="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03" name="Google Shape;3503;p45"/>
            <p:cNvCxnSpPr/>
            <p:nvPr/>
          </p:nvCxnSpPr>
          <p:spPr>
            <a:xfrm flipH="1" rot="10800000">
              <a:off x="458" y="2896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04" name="Google Shape;3504;p45"/>
            <p:cNvCxnSpPr/>
            <p:nvPr/>
          </p:nvCxnSpPr>
          <p:spPr>
            <a:xfrm>
              <a:off x="458" y="2896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05" name="Google Shape;3505;p45"/>
            <p:cNvCxnSpPr/>
            <p:nvPr/>
          </p:nvCxnSpPr>
          <p:spPr>
            <a:xfrm>
              <a:off x="458" y="2896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06" name="Google Shape;3506;p45"/>
            <p:cNvSpPr/>
            <p:nvPr/>
          </p:nvSpPr>
          <p:spPr>
            <a:xfrm>
              <a:off x="364" y="2851"/>
              <a:ext cx="7" cy="4"/>
            </a:xfrm>
            <a:custGeom>
              <a:rect b="b" l="l" r="r" t="t"/>
              <a:pathLst>
                <a:path extrusionOk="0" h="4" w="7">
                  <a:moveTo>
                    <a:pt x="0" y="0"/>
                  </a:moveTo>
                  <a:lnTo>
                    <a:pt x="7" y="4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7" name="Google Shape;3507;p45"/>
            <p:cNvSpPr/>
            <p:nvPr/>
          </p:nvSpPr>
          <p:spPr>
            <a:xfrm>
              <a:off x="364" y="2851"/>
              <a:ext cx="7" cy="4"/>
            </a:xfrm>
            <a:custGeom>
              <a:rect b="b" l="l" r="r" t="t"/>
              <a:pathLst>
                <a:path extrusionOk="0" h="4" w="7">
                  <a:moveTo>
                    <a:pt x="0" y="0"/>
                  </a:moveTo>
                  <a:lnTo>
                    <a:pt x="7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8" name="Google Shape;3508;p45"/>
            <p:cNvSpPr/>
            <p:nvPr/>
          </p:nvSpPr>
          <p:spPr>
            <a:xfrm>
              <a:off x="357" y="2855"/>
              <a:ext cx="35" cy="55"/>
            </a:xfrm>
            <a:custGeom>
              <a:rect b="b" l="l" r="r" t="t"/>
              <a:pathLst>
                <a:path extrusionOk="0" h="55" w="35">
                  <a:moveTo>
                    <a:pt x="14" y="0"/>
                  </a:moveTo>
                  <a:lnTo>
                    <a:pt x="35" y="10"/>
                  </a:lnTo>
                  <a:lnTo>
                    <a:pt x="14" y="55"/>
                  </a:lnTo>
                  <a:lnTo>
                    <a:pt x="0" y="55"/>
                  </a:lnTo>
                  <a:lnTo>
                    <a:pt x="7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p45"/>
            <p:cNvSpPr/>
            <p:nvPr/>
          </p:nvSpPr>
          <p:spPr>
            <a:xfrm>
              <a:off x="357" y="2855"/>
              <a:ext cx="35" cy="55"/>
            </a:xfrm>
            <a:custGeom>
              <a:rect b="b" l="l" r="r" t="t"/>
              <a:pathLst>
                <a:path extrusionOk="0" h="55" w="35">
                  <a:moveTo>
                    <a:pt x="14" y="0"/>
                  </a:moveTo>
                  <a:lnTo>
                    <a:pt x="35" y="10"/>
                  </a:lnTo>
                  <a:lnTo>
                    <a:pt x="14" y="55"/>
                  </a:lnTo>
                  <a:lnTo>
                    <a:pt x="0" y="55"/>
                  </a:lnTo>
                  <a:lnTo>
                    <a:pt x="7" y="0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45"/>
            <p:cNvSpPr/>
            <p:nvPr/>
          </p:nvSpPr>
          <p:spPr>
            <a:xfrm>
              <a:off x="351" y="2910"/>
              <a:ext cx="20" cy="41"/>
            </a:xfrm>
            <a:custGeom>
              <a:rect b="b" l="l" r="r" t="t"/>
              <a:pathLst>
                <a:path extrusionOk="0" h="41" w="20">
                  <a:moveTo>
                    <a:pt x="20" y="0"/>
                  </a:moveTo>
                  <a:lnTo>
                    <a:pt x="3" y="41"/>
                  </a:lnTo>
                  <a:lnTo>
                    <a:pt x="0" y="41"/>
                  </a:lnTo>
                  <a:lnTo>
                    <a:pt x="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45"/>
            <p:cNvSpPr/>
            <p:nvPr/>
          </p:nvSpPr>
          <p:spPr>
            <a:xfrm>
              <a:off x="351" y="2910"/>
              <a:ext cx="20" cy="41"/>
            </a:xfrm>
            <a:custGeom>
              <a:rect b="b" l="l" r="r" t="t"/>
              <a:pathLst>
                <a:path extrusionOk="0" h="41" w="20">
                  <a:moveTo>
                    <a:pt x="20" y="0"/>
                  </a:moveTo>
                  <a:lnTo>
                    <a:pt x="3" y="41"/>
                  </a:lnTo>
                  <a:lnTo>
                    <a:pt x="0" y="41"/>
                  </a:lnTo>
                  <a:lnTo>
                    <a:pt x="6" y="0"/>
                  </a:lnTo>
                  <a:lnTo>
                    <a:pt x="2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12" name="Google Shape;3512;p45"/>
            <p:cNvCxnSpPr/>
            <p:nvPr/>
          </p:nvCxnSpPr>
          <p:spPr>
            <a:xfrm flipH="1" rot="10800000">
              <a:off x="351" y="2851"/>
              <a:ext cx="13" cy="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13" name="Google Shape;3513;p45"/>
            <p:cNvCxnSpPr/>
            <p:nvPr/>
          </p:nvCxnSpPr>
          <p:spPr>
            <a:xfrm>
              <a:off x="364" y="2851"/>
              <a:ext cx="28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14" name="Google Shape;3514;p45"/>
            <p:cNvCxnSpPr/>
            <p:nvPr/>
          </p:nvCxnSpPr>
          <p:spPr>
            <a:xfrm flipH="1">
              <a:off x="354" y="2865"/>
              <a:ext cx="38" cy="8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15" name="Google Shape;3515;p45"/>
            <p:cNvCxnSpPr/>
            <p:nvPr/>
          </p:nvCxnSpPr>
          <p:spPr>
            <a:xfrm flipH="1">
              <a:off x="351" y="2951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16" name="Google Shape;3516;p45"/>
            <p:cNvSpPr/>
            <p:nvPr/>
          </p:nvSpPr>
          <p:spPr>
            <a:xfrm>
              <a:off x="354" y="2948"/>
              <a:ext cx="3" cy="3"/>
            </a:xfrm>
            <a:custGeom>
              <a:rect b="b" l="l" r="r" t="t"/>
              <a:pathLst>
                <a:path extrusionOk="0" h="3" w="3">
                  <a:moveTo>
                    <a:pt x="0" y="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45"/>
            <p:cNvSpPr/>
            <p:nvPr/>
          </p:nvSpPr>
          <p:spPr>
            <a:xfrm>
              <a:off x="354" y="2948"/>
              <a:ext cx="3" cy="3"/>
            </a:xfrm>
            <a:custGeom>
              <a:rect b="b" l="l" r="r" t="t"/>
              <a:pathLst>
                <a:path extrusionOk="0" h="3" w="3">
                  <a:moveTo>
                    <a:pt x="0" y="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18" name="Google Shape;3518;p45"/>
            <p:cNvCxnSpPr/>
            <p:nvPr/>
          </p:nvCxnSpPr>
          <p:spPr>
            <a:xfrm flipH="1">
              <a:off x="354" y="2948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19" name="Google Shape;3519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20" name="Google Shape;3520;p45"/>
            <p:cNvCxnSpPr/>
            <p:nvPr/>
          </p:nvCxnSpPr>
          <p:spPr>
            <a:xfrm flipH="1" rot="10800000">
              <a:off x="354" y="2948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21" name="Google Shape;3521;p45"/>
            <p:cNvSpPr/>
            <p:nvPr/>
          </p:nvSpPr>
          <p:spPr>
            <a:xfrm>
              <a:off x="371" y="2865"/>
              <a:ext cx="76" cy="45"/>
            </a:xfrm>
            <a:custGeom>
              <a:rect b="b" l="l" r="r" t="t"/>
              <a:pathLst>
                <a:path extrusionOk="0" h="45" w="76">
                  <a:moveTo>
                    <a:pt x="21" y="0"/>
                  </a:moveTo>
                  <a:lnTo>
                    <a:pt x="76" y="24"/>
                  </a:lnTo>
                  <a:lnTo>
                    <a:pt x="59" y="38"/>
                  </a:lnTo>
                  <a:lnTo>
                    <a:pt x="0" y="4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45"/>
            <p:cNvSpPr/>
            <p:nvPr/>
          </p:nvSpPr>
          <p:spPr>
            <a:xfrm>
              <a:off x="371" y="2865"/>
              <a:ext cx="76" cy="45"/>
            </a:xfrm>
            <a:custGeom>
              <a:rect b="b" l="l" r="r" t="t"/>
              <a:pathLst>
                <a:path extrusionOk="0" h="45" w="76">
                  <a:moveTo>
                    <a:pt x="21" y="0"/>
                  </a:moveTo>
                  <a:lnTo>
                    <a:pt x="76" y="24"/>
                  </a:lnTo>
                  <a:lnTo>
                    <a:pt x="59" y="38"/>
                  </a:lnTo>
                  <a:lnTo>
                    <a:pt x="0" y="45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45"/>
            <p:cNvSpPr/>
            <p:nvPr/>
          </p:nvSpPr>
          <p:spPr>
            <a:xfrm>
              <a:off x="354" y="2903"/>
              <a:ext cx="76" cy="48"/>
            </a:xfrm>
            <a:custGeom>
              <a:rect b="b" l="l" r="r" t="t"/>
              <a:pathLst>
                <a:path extrusionOk="0" h="48" w="76">
                  <a:moveTo>
                    <a:pt x="76" y="0"/>
                  </a:moveTo>
                  <a:lnTo>
                    <a:pt x="3" y="45"/>
                  </a:lnTo>
                  <a:lnTo>
                    <a:pt x="0" y="48"/>
                  </a:lnTo>
                  <a:lnTo>
                    <a:pt x="17" y="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45"/>
            <p:cNvSpPr/>
            <p:nvPr/>
          </p:nvSpPr>
          <p:spPr>
            <a:xfrm>
              <a:off x="354" y="2903"/>
              <a:ext cx="76" cy="48"/>
            </a:xfrm>
            <a:custGeom>
              <a:rect b="b" l="l" r="r" t="t"/>
              <a:pathLst>
                <a:path extrusionOk="0" h="48" w="76">
                  <a:moveTo>
                    <a:pt x="76" y="0"/>
                  </a:moveTo>
                  <a:lnTo>
                    <a:pt x="3" y="45"/>
                  </a:lnTo>
                  <a:lnTo>
                    <a:pt x="0" y="48"/>
                  </a:lnTo>
                  <a:lnTo>
                    <a:pt x="17" y="7"/>
                  </a:lnTo>
                  <a:lnTo>
                    <a:pt x="76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25" name="Google Shape;3525;p45"/>
            <p:cNvCxnSpPr/>
            <p:nvPr/>
          </p:nvCxnSpPr>
          <p:spPr>
            <a:xfrm flipH="1" rot="10800000">
              <a:off x="354" y="2865"/>
              <a:ext cx="38" cy="8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26" name="Google Shape;3526;p45"/>
            <p:cNvCxnSpPr/>
            <p:nvPr/>
          </p:nvCxnSpPr>
          <p:spPr>
            <a:xfrm>
              <a:off x="392" y="2865"/>
              <a:ext cx="55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27" name="Google Shape;3527;p45"/>
            <p:cNvCxnSpPr/>
            <p:nvPr/>
          </p:nvCxnSpPr>
          <p:spPr>
            <a:xfrm flipH="1">
              <a:off x="357" y="2889"/>
              <a:ext cx="90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28" name="Google Shape;3528;p45"/>
            <p:cNvCxnSpPr/>
            <p:nvPr/>
          </p:nvCxnSpPr>
          <p:spPr>
            <a:xfrm flipH="1">
              <a:off x="354" y="2948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29" name="Google Shape;3529;p45"/>
            <p:cNvSpPr txBox="1"/>
            <p:nvPr/>
          </p:nvSpPr>
          <p:spPr>
            <a:xfrm>
              <a:off x="354" y="2951"/>
              <a:ext cx="1" cy="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45"/>
            <p:cNvSpPr/>
            <p:nvPr/>
          </p:nvSpPr>
          <p:spPr>
            <a:xfrm>
              <a:off x="354" y="295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31" name="Google Shape;3531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32" name="Google Shape;3532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33" name="Google Shape;3533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34" name="Google Shape;3534;p45"/>
            <p:cNvSpPr/>
            <p:nvPr/>
          </p:nvSpPr>
          <p:spPr>
            <a:xfrm>
              <a:off x="520" y="2931"/>
              <a:ext cx="3" cy="3"/>
            </a:xfrm>
            <a:custGeom>
              <a:rect b="b" l="l" r="r" t="t"/>
              <a:pathLst>
                <a:path extrusionOk="0" h="3" w="3">
                  <a:moveTo>
                    <a:pt x="3" y="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45"/>
            <p:cNvSpPr/>
            <p:nvPr/>
          </p:nvSpPr>
          <p:spPr>
            <a:xfrm>
              <a:off x="520" y="2931"/>
              <a:ext cx="3" cy="3"/>
            </a:xfrm>
            <a:custGeom>
              <a:rect b="b" l="l" r="r" t="t"/>
              <a:pathLst>
                <a:path extrusionOk="0" h="3" w="3">
                  <a:moveTo>
                    <a:pt x="3" y="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3" y="3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36" name="Google Shape;3536;p45"/>
            <p:cNvCxnSpPr/>
            <p:nvPr/>
          </p:nvCxnSpPr>
          <p:spPr>
            <a:xfrm>
              <a:off x="523" y="2931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37" name="Google Shape;3537;p45"/>
            <p:cNvCxnSpPr/>
            <p:nvPr/>
          </p:nvCxnSpPr>
          <p:spPr>
            <a:xfrm flipH="1">
              <a:off x="520" y="2934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38" name="Google Shape;3538;p45"/>
            <p:cNvCxnSpPr/>
            <p:nvPr/>
          </p:nvCxnSpPr>
          <p:spPr>
            <a:xfrm flipH="1" rot="10800000">
              <a:off x="520" y="2931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39" name="Google Shape;3539;p45"/>
            <p:cNvSpPr/>
            <p:nvPr/>
          </p:nvSpPr>
          <p:spPr>
            <a:xfrm>
              <a:off x="451" y="2900"/>
              <a:ext cx="7" cy="17"/>
            </a:xfrm>
            <a:custGeom>
              <a:rect b="b" l="l" r="r" t="t"/>
              <a:pathLst>
                <a:path extrusionOk="0" h="17" w="7">
                  <a:moveTo>
                    <a:pt x="7" y="17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" y="1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45"/>
            <p:cNvSpPr/>
            <p:nvPr/>
          </p:nvSpPr>
          <p:spPr>
            <a:xfrm>
              <a:off x="451" y="2900"/>
              <a:ext cx="7" cy="17"/>
            </a:xfrm>
            <a:custGeom>
              <a:rect b="b" l="l" r="r" t="t"/>
              <a:pathLst>
                <a:path extrusionOk="0" h="17" w="7">
                  <a:moveTo>
                    <a:pt x="7" y="17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" y="1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45"/>
            <p:cNvSpPr/>
            <p:nvPr/>
          </p:nvSpPr>
          <p:spPr>
            <a:xfrm>
              <a:off x="354" y="2903"/>
              <a:ext cx="104" cy="48"/>
            </a:xfrm>
            <a:custGeom>
              <a:rect b="b" l="l" r="r" t="t"/>
              <a:pathLst>
                <a:path extrusionOk="0" h="48" w="104">
                  <a:moveTo>
                    <a:pt x="0" y="48"/>
                  </a:moveTo>
                  <a:lnTo>
                    <a:pt x="104" y="38"/>
                  </a:lnTo>
                  <a:lnTo>
                    <a:pt x="104" y="14"/>
                  </a:lnTo>
                  <a:lnTo>
                    <a:pt x="97" y="0"/>
                  </a:lnTo>
                  <a:lnTo>
                    <a:pt x="3" y="45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45"/>
            <p:cNvSpPr/>
            <p:nvPr/>
          </p:nvSpPr>
          <p:spPr>
            <a:xfrm>
              <a:off x="354" y="2903"/>
              <a:ext cx="104" cy="48"/>
            </a:xfrm>
            <a:custGeom>
              <a:rect b="b" l="l" r="r" t="t"/>
              <a:pathLst>
                <a:path extrusionOk="0" h="48" w="104">
                  <a:moveTo>
                    <a:pt x="0" y="48"/>
                  </a:moveTo>
                  <a:lnTo>
                    <a:pt x="104" y="38"/>
                  </a:lnTo>
                  <a:lnTo>
                    <a:pt x="104" y="14"/>
                  </a:lnTo>
                  <a:lnTo>
                    <a:pt x="97" y="0"/>
                  </a:lnTo>
                  <a:lnTo>
                    <a:pt x="3" y="45"/>
                  </a:lnTo>
                  <a:lnTo>
                    <a:pt x="0" y="48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43" name="Google Shape;3543;p45"/>
            <p:cNvCxnSpPr/>
            <p:nvPr/>
          </p:nvCxnSpPr>
          <p:spPr>
            <a:xfrm flipH="1">
              <a:off x="354" y="2948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44" name="Google Shape;3544;p45"/>
            <p:cNvCxnSpPr/>
            <p:nvPr/>
          </p:nvCxnSpPr>
          <p:spPr>
            <a:xfrm flipH="1" rot="10800000">
              <a:off x="354" y="2941"/>
              <a:ext cx="10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45" name="Google Shape;3545;p45"/>
            <p:cNvCxnSpPr/>
            <p:nvPr/>
          </p:nvCxnSpPr>
          <p:spPr>
            <a:xfrm flipH="1" rot="10800000">
              <a:off x="458" y="2900"/>
              <a:ext cx="1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46" name="Google Shape;3546;p45"/>
            <p:cNvCxnSpPr/>
            <p:nvPr/>
          </p:nvCxnSpPr>
          <p:spPr>
            <a:xfrm flipH="1">
              <a:off x="357" y="2900"/>
              <a:ext cx="101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47" name="Google Shape;3547;p45"/>
            <p:cNvSpPr/>
            <p:nvPr/>
          </p:nvSpPr>
          <p:spPr>
            <a:xfrm>
              <a:off x="351" y="2951"/>
              <a:ext cx="3" cy="1"/>
            </a:xfrm>
            <a:custGeom>
              <a:rect b="b" l="l" r="r" t="t"/>
              <a:pathLst>
                <a:path extrusionOk="0" h="1"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45"/>
            <p:cNvSpPr/>
            <p:nvPr/>
          </p:nvSpPr>
          <p:spPr>
            <a:xfrm>
              <a:off x="351" y="2951"/>
              <a:ext cx="3" cy="1"/>
            </a:xfrm>
            <a:custGeom>
              <a:rect b="b" l="l" r="r" t="t"/>
              <a:pathLst>
                <a:path extrusionOk="0" h="1"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49" name="Google Shape;3549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50" name="Google Shape;3550;p45"/>
            <p:cNvCxnSpPr/>
            <p:nvPr/>
          </p:nvCxnSpPr>
          <p:spPr>
            <a:xfrm flipH="1">
              <a:off x="351" y="2951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51" name="Google Shape;3551;p45"/>
            <p:cNvCxnSpPr/>
            <p:nvPr/>
          </p:nvCxnSpPr>
          <p:spPr>
            <a:xfrm>
              <a:off x="351" y="2951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52" name="Google Shape;3552;p45"/>
            <p:cNvSpPr/>
            <p:nvPr/>
          </p:nvSpPr>
          <p:spPr>
            <a:xfrm>
              <a:off x="447" y="2896"/>
              <a:ext cx="11" cy="7"/>
            </a:xfrm>
            <a:custGeom>
              <a:rect b="b" l="l" r="r" t="t"/>
              <a:pathLst>
                <a:path extrusionOk="0" h="7" w="11">
                  <a:moveTo>
                    <a:pt x="11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45"/>
            <p:cNvSpPr/>
            <p:nvPr/>
          </p:nvSpPr>
          <p:spPr>
            <a:xfrm>
              <a:off x="447" y="2896"/>
              <a:ext cx="11" cy="7"/>
            </a:xfrm>
            <a:custGeom>
              <a:rect b="b" l="l" r="r" t="t"/>
              <a:pathLst>
                <a:path extrusionOk="0" h="7" w="11">
                  <a:moveTo>
                    <a:pt x="11" y="0"/>
                  </a:moveTo>
                  <a:lnTo>
                    <a:pt x="0" y="4"/>
                  </a:lnTo>
                  <a:lnTo>
                    <a:pt x="4" y="7"/>
                  </a:lnTo>
                  <a:lnTo>
                    <a:pt x="11" y="4"/>
                  </a:lnTo>
                  <a:lnTo>
                    <a:pt x="11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45"/>
            <p:cNvSpPr/>
            <p:nvPr/>
          </p:nvSpPr>
          <p:spPr>
            <a:xfrm>
              <a:off x="357" y="2900"/>
              <a:ext cx="94" cy="48"/>
            </a:xfrm>
            <a:custGeom>
              <a:rect b="b" l="l" r="r" t="t"/>
              <a:pathLst>
                <a:path extrusionOk="0" h="48" w="94">
                  <a:moveTo>
                    <a:pt x="90" y="0"/>
                  </a:moveTo>
                  <a:lnTo>
                    <a:pt x="0" y="48"/>
                  </a:lnTo>
                  <a:lnTo>
                    <a:pt x="94" y="3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45"/>
            <p:cNvSpPr/>
            <p:nvPr/>
          </p:nvSpPr>
          <p:spPr>
            <a:xfrm>
              <a:off x="357" y="2900"/>
              <a:ext cx="94" cy="48"/>
            </a:xfrm>
            <a:custGeom>
              <a:rect b="b" l="l" r="r" t="t"/>
              <a:pathLst>
                <a:path extrusionOk="0" h="48" w="94">
                  <a:moveTo>
                    <a:pt x="90" y="0"/>
                  </a:moveTo>
                  <a:lnTo>
                    <a:pt x="0" y="48"/>
                  </a:lnTo>
                  <a:lnTo>
                    <a:pt x="94" y="3"/>
                  </a:lnTo>
                  <a:lnTo>
                    <a:pt x="9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56" name="Google Shape;3556;p45"/>
            <p:cNvCxnSpPr/>
            <p:nvPr/>
          </p:nvCxnSpPr>
          <p:spPr>
            <a:xfrm flipH="1" rot="10800000">
              <a:off x="458" y="2896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57" name="Google Shape;3557;p45"/>
            <p:cNvCxnSpPr/>
            <p:nvPr/>
          </p:nvCxnSpPr>
          <p:spPr>
            <a:xfrm flipH="1">
              <a:off x="357" y="2896"/>
              <a:ext cx="101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58" name="Google Shape;3558;p45"/>
            <p:cNvCxnSpPr/>
            <p:nvPr/>
          </p:nvCxnSpPr>
          <p:spPr>
            <a:xfrm flipH="1" rot="10800000">
              <a:off x="357" y="2900"/>
              <a:ext cx="101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59" name="Google Shape;3559;p45"/>
            <p:cNvSpPr/>
            <p:nvPr/>
          </p:nvSpPr>
          <p:spPr>
            <a:xfrm>
              <a:off x="599" y="3747"/>
              <a:ext cx="18" cy="27"/>
            </a:xfrm>
            <a:custGeom>
              <a:rect b="b" l="l" r="r" t="t"/>
              <a:pathLst>
                <a:path extrusionOk="0" h="27" w="18">
                  <a:moveTo>
                    <a:pt x="7" y="27"/>
                  </a:moveTo>
                  <a:lnTo>
                    <a:pt x="18" y="1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7" y="2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45"/>
            <p:cNvSpPr/>
            <p:nvPr/>
          </p:nvSpPr>
          <p:spPr>
            <a:xfrm>
              <a:off x="599" y="3747"/>
              <a:ext cx="18" cy="27"/>
            </a:xfrm>
            <a:custGeom>
              <a:rect b="b" l="l" r="r" t="t"/>
              <a:pathLst>
                <a:path extrusionOk="0" h="27" w="18">
                  <a:moveTo>
                    <a:pt x="7" y="27"/>
                  </a:moveTo>
                  <a:lnTo>
                    <a:pt x="18" y="13"/>
                  </a:lnTo>
                  <a:lnTo>
                    <a:pt x="11" y="3"/>
                  </a:lnTo>
                  <a:lnTo>
                    <a:pt x="0" y="0"/>
                  </a:lnTo>
                  <a:lnTo>
                    <a:pt x="7" y="2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45"/>
            <p:cNvSpPr/>
            <p:nvPr/>
          </p:nvSpPr>
          <p:spPr>
            <a:xfrm>
              <a:off x="592" y="3729"/>
              <a:ext cx="18" cy="21"/>
            </a:xfrm>
            <a:custGeom>
              <a:rect b="b" l="l" r="r" t="t"/>
              <a:pathLst>
                <a:path extrusionOk="0" h="21" w="18">
                  <a:moveTo>
                    <a:pt x="18" y="21"/>
                  </a:moveTo>
                  <a:lnTo>
                    <a:pt x="0" y="0"/>
                  </a:lnTo>
                  <a:lnTo>
                    <a:pt x="7" y="18"/>
                  </a:lnTo>
                  <a:lnTo>
                    <a:pt x="18" y="2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45"/>
            <p:cNvSpPr/>
            <p:nvPr/>
          </p:nvSpPr>
          <p:spPr>
            <a:xfrm>
              <a:off x="592" y="3729"/>
              <a:ext cx="18" cy="21"/>
            </a:xfrm>
            <a:custGeom>
              <a:rect b="b" l="l" r="r" t="t"/>
              <a:pathLst>
                <a:path extrusionOk="0" h="21" w="18">
                  <a:moveTo>
                    <a:pt x="18" y="21"/>
                  </a:moveTo>
                  <a:lnTo>
                    <a:pt x="0" y="0"/>
                  </a:lnTo>
                  <a:lnTo>
                    <a:pt x="7" y="18"/>
                  </a:lnTo>
                  <a:lnTo>
                    <a:pt x="18" y="2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63" name="Google Shape;3563;p45"/>
            <p:cNvCxnSpPr/>
            <p:nvPr/>
          </p:nvCxnSpPr>
          <p:spPr>
            <a:xfrm>
              <a:off x="592" y="3729"/>
              <a:ext cx="1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64" name="Google Shape;3564;p45"/>
            <p:cNvCxnSpPr/>
            <p:nvPr/>
          </p:nvCxnSpPr>
          <p:spPr>
            <a:xfrm flipH="1" rot="10800000">
              <a:off x="606" y="3760"/>
              <a:ext cx="1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65" name="Google Shape;3565;p45"/>
            <p:cNvCxnSpPr/>
            <p:nvPr/>
          </p:nvCxnSpPr>
          <p:spPr>
            <a:xfrm rot="10800000">
              <a:off x="592" y="3729"/>
              <a:ext cx="25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66" name="Google Shape;3566;p45"/>
            <p:cNvSpPr/>
            <p:nvPr/>
          </p:nvSpPr>
          <p:spPr>
            <a:xfrm>
              <a:off x="579" y="3639"/>
              <a:ext cx="10" cy="11"/>
            </a:xfrm>
            <a:custGeom>
              <a:rect b="b" l="l" r="r" t="t"/>
              <a:pathLst>
                <a:path extrusionOk="0" h="11" w="10">
                  <a:moveTo>
                    <a:pt x="0" y="4"/>
                  </a:moveTo>
                  <a:lnTo>
                    <a:pt x="10" y="0"/>
                  </a:lnTo>
                  <a:lnTo>
                    <a:pt x="7" y="1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45"/>
            <p:cNvSpPr/>
            <p:nvPr/>
          </p:nvSpPr>
          <p:spPr>
            <a:xfrm>
              <a:off x="579" y="3639"/>
              <a:ext cx="10" cy="11"/>
            </a:xfrm>
            <a:custGeom>
              <a:rect b="b" l="l" r="r" t="t"/>
              <a:pathLst>
                <a:path extrusionOk="0" h="11" w="10">
                  <a:moveTo>
                    <a:pt x="0" y="4"/>
                  </a:moveTo>
                  <a:lnTo>
                    <a:pt x="10" y="0"/>
                  </a:lnTo>
                  <a:lnTo>
                    <a:pt x="7" y="11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68" name="Google Shape;3568;p45"/>
            <p:cNvCxnSpPr/>
            <p:nvPr/>
          </p:nvCxnSpPr>
          <p:spPr>
            <a:xfrm rot="10800000">
              <a:off x="579" y="3643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69" name="Google Shape;3569;p45"/>
            <p:cNvCxnSpPr/>
            <p:nvPr/>
          </p:nvCxnSpPr>
          <p:spPr>
            <a:xfrm flipH="1" rot="10800000">
              <a:off x="579" y="3639"/>
              <a:ext cx="10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70" name="Google Shape;3570;p45"/>
            <p:cNvCxnSpPr/>
            <p:nvPr/>
          </p:nvCxnSpPr>
          <p:spPr>
            <a:xfrm flipH="1">
              <a:off x="586" y="3639"/>
              <a:ext cx="3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71" name="Google Shape;3571;p45"/>
            <p:cNvSpPr/>
            <p:nvPr/>
          </p:nvSpPr>
          <p:spPr>
            <a:xfrm>
              <a:off x="686" y="3567"/>
              <a:ext cx="38" cy="21"/>
            </a:xfrm>
            <a:custGeom>
              <a:rect b="b" l="l" r="r" t="t"/>
              <a:pathLst>
                <a:path extrusionOk="0" h="21" w="38">
                  <a:moveTo>
                    <a:pt x="34" y="7"/>
                  </a:moveTo>
                  <a:lnTo>
                    <a:pt x="38" y="0"/>
                  </a:lnTo>
                  <a:lnTo>
                    <a:pt x="0" y="21"/>
                  </a:lnTo>
                  <a:lnTo>
                    <a:pt x="34" y="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45"/>
            <p:cNvSpPr/>
            <p:nvPr/>
          </p:nvSpPr>
          <p:spPr>
            <a:xfrm>
              <a:off x="686" y="3567"/>
              <a:ext cx="38" cy="21"/>
            </a:xfrm>
            <a:custGeom>
              <a:rect b="b" l="l" r="r" t="t"/>
              <a:pathLst>
                <a:path extrusionOk="0" h="21" w="38">
                  <a:moveTo>
                    <a:pt x="34" y="7"/>
                  </a:moveTo>
                  <a:lnTo>
                    <a:pt x="38" y="0"/>
                  </a:lnTo>
                  <a:lnTo>
                    <a:pt x="0" y="21"/>
                  </a:lnTo>
                  <a:lnTo>
                    <a:pt x="34" y="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45"/>
            <p:cNvSpPr/>
            <p:nvPr/>
          </p:nvSpPr>
          <p:spPr>
            <a:xfrm>
              <a:off x="668" y="3574"/>
              <a:ext cx="52" cy="55"/>
            </a:xfrm>
            <a:custGeom>
              <a:rect b="b" l="l" r="r" t="t"/>
              <a:pathLst>
                <a:path extrusionOk="0" h="55" w="52">
                  <a:moveTo>
                    <a:pt x="25" y="55"/>
                  </a:moveTo>
                  <a:lnTo>
                    <a:pt x="52" y="0"/>
                  </a:lnTo>
                  <a:lnTo>
                    <a:pt x="18" y="14"/>
                  </a:lnTo>
                  <a:lnTo>
                    <a:pt x="0" y="24"/>
                  </a:lnTo>
                  <a:lnTo>
                    <a:pt x="25" y="55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45"/>
            <p:cNvSpPr/>
            <p:nvPr/>
          </p:nvSpPr>
          <p:spPr>
            <a:xfrm>
              <a:off x="668" y="3574"/>
              <a:ext cx="52" cy="55"/>
            </a:xfrm>
            <a:custGeom>
              <a:rect b="b" l="l" r="r" t="t"/>
              <a:pathLst>
                <a:path extrusionOk="0" h="55" w="52">
                  <a:moveTo>
                    <a:pt x="25" y="55"/>
                  </a:moveTo>
                  <a:lnTo>
                    <a:pt x="52" y="0"/>
                  </a:lnTo>
                  <a:lnTo>
                    <a:pt x="18" y="14"/>
                  </a:lnTo>
                  <a:lnTo>
                    <a:pt x="0" y="24"/>
                  </a:lnTo>
                  <a:lnTo>
                    <a:pt x="25" y="55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75" name="Google Shape;3575;p45"/>
            <p:cNvCxnSpPr/>
            <p:nvPr/>
          </p:nvCxnSpPr>
          <p:spPr>
            <a:xfrm>
              <a:off x="668" y="3598"/>
              <a:ext cx="25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76" name="Google Shape;3576;p45"/>
            <p:cNvCxnSpPr/>
            <p:nvPr/>
          </p:nvCxnSpPr>
          <p:spPr>
            <a:xfrm flipH="1" rot="10800000">
              <a:off x="693" y="3567"/>
              <a:ext cx="31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77" name="Google Shape;3577;p45"/>
            <p:cNvCxnSpPr/>
            <p:nvPr/>
          </p:nvCxnSpPr>
          <p:spPr>
            <a:xfrm flipH="1">
              <a:off x="668" y="3567"/>
              <a:ext cx="56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78" name="Google Shape;3578;p45"/>
            <p:cNvSpPr/>
            <p:nvPr/>
          </p:nvSpPr>
          <p:spPr>
            <a:xfrm>
              <a:off x="610" y="3750"/>
              <a:ext cx="10" cy="10"/>
            </a:xfrm>
            <a:custGeom>
              <a:rect b="b" l="l" r="r" t="t"/>
              <a:pathLst>
                <a:path extrusionOk="0" h="10" w="10">
                  <a:moveTo>
                    <a:pt x="7" y="10"/>
                  </a:moveTo>
                  <a:lnTo>
                    <a:pt x="10" y="7"/>
                  </a:lnTo>
                  <a:lnTo>
                    <a:pt x="0" y="0"/>
                  </a:lnTo>
                  <a:lnTo>
                    <a:pt x="7" y="1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45"/>
            <p:cNvSpPr/>
            <p:nvPr/>
          </p:nvSpPr>
          <p:spPr>
            <a:xfrm>
              <a:off x="610" y="3750"/>
              <a:ext cx="10" cy="10"/>
            </a:xfrm>
            <a:custGeom>
              <a:rect b="b" l="l" r="r" t="t"/>
              <a:pathLst>
                <a:path extrusionOk="0" h="10" w="10">
                  <a:moveTo>
                    <a:pt x="7" y="10"/>
                  </a:moveTo>
                  <a:lnTo>
                    <a:pt x="10" y="7"/>
                  </a:lnTo>
                  <a:lnTo>
                    <a:pt x="0" y="0"/>
                  </a:lnTo>
                  <a:lnTo>
                    <a:pt x="7" y="1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45"/>
            <p:cNvSpPr/>
            <p:nvPr/>
          </p:nvSpPr>
          <p:spPr>
            <a:xfrm>
              <a:off x="586" y="3650"/>
              <a:ext cx="72" cy="107"/>
            </a:xfrm>
            <a:custGeom>
              <a:rect b="b" l="l" r="r" t="t"/>
              <a:pathLst>
                <a:path extrusionOk="0" h="107" w="72">
                  <a:moveTo>
                    <a:pt x="34" y="107"/>
                  </a:moveTo>
                  <a:lnTo>
                    <a:pt x="72" y="41"/>
                  </a:lnTo>
                  <a:lnTo>
                    <a:pt x="0" y="0"/>
                  </a:lnTo>
                  <a:lnTo>
                    <a:pt x="6" y="79"/>
                  </a:lnTo>
                  <a:lnTo>
                    <a:pt x="24" y="100"/>
                  </a:lnTo>
                  <a:lnTo>
                    <a:pt x="34" y="10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45"/>
            <p:cNvSpPr/>
            <p:nvPr/>
          </p:nvSpPr>
          <p:spPr>
            <a:xfrm>
              <a:off x="586" y="3650"/>
              <a:ext cx="72" cy="107"/>
            </a:xfrm>
            <a:custGeom>
              <a:rect b="b" l="l" r="r" t="t"/>
              <a:pathLst>
                <a:path extrusionOk="0" h="107" w="72">
                  <a:moveTo>
                    <a:pt x="34" y="107"/>
                  </a:moveTo>
                  <a:lnTo>
                    <a:pt x="72" y="41"/>
                  </a:lnTo>
                  <a:lnTo>
                    <a:pt x="0" y="0"/>
                  </a:lnTo>
                  <a:lnTo>
                    <a:pt x="6" y="79"/>
                  </a:lnTo>
                  <a:lnTo>
                    <a:pt x="24" y="100"/>
                  </a:lnTo>
                  <a:lnTo>
                    <a:pt x="34" y="10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82" name="Google Shape;3582;p45"/>
            <p:cNvCxnSpPr/>
            <p:nvPr/>
          </p:nvCxnSpPr>
          <p:spPr>
            <a:xfrm>
              <a:off x="592" y="3729"/>
              <a:ext cx="25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83" name="Google Shape;3583;p45"/>
            <p:cNvCxnSpPr/>
            <p:nvPr/>
          </p:nvCxnSpPr>
          <p:spPr>
            <a:xfrm flipH="1" rot="10800000">
              <a:off x="617" y="3691"/>
              <a:ext cx="41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84" name="Google Shape;3584;p45"/>
            <p:cNvCxnSpPr/>
            <p:nvPr/>
          </p:nvCxnSpPr>
          <p:spPr>
            <a:xfrm rot="10800000">
              <a:off x="586" y="3650"/>
              <a:ext cx="72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85" name="Google Shape;3585;p45"/>
            <p:cNvCxnSpPr/>
            <p:nvPr/>
          </p:nvCxnSpPr>
          <p:spPr>
            <a:xfrm>
              <a:off x="586" y="3650"/>
              <a:ext cx="6" cy="7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86" name="Google Shape;3586;p45"/>
            <p:cNvSpPr/>
            <p:nvPr/>
          </p:nvSpPr>
          <p:spPr>
            <a:xfrm>
              <a:off x="586" y="3629"/>
              <a:ext cx="107" cy="21"/>
            </a:xfrm>
            <a:custGeom>
              <a:rect b="b" l="l" r="r" t="t"/>
              <a:pathLst>
                <a:path extrusionOk="0" h="21" w="107">
                  <a:moveTo>
                    <a:pt x="107" y="0"/>
                  </a:moveTo>
                  <a:lnTo>
                    <a:pt x="100" y="10"/>
                  </a:lnTo>
                  <a:lnTo>
                    <a:pt x="0" y="21"/>
                  </a:lnTo>
                  <a:lnTo>
                    <a:pt x="3" y="1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45"/>
            <p:cNvSpPr/>
            <p:nvPr/>
          </p:nvSpPr>
          <p:spPr>
            <a:xfrm>
              <a:off x="586" y="3629"/>
              <a:ext cx="107" cy="21"/>
            </a:xfrm>
            <a:custGeom>
              <a:rect b="b" l="l" r="r" t="t"/>
              <a:pathLst>
                <a:path extrusionOk="0" h="21" w="107">
                  <a:moveTo>
                    <a:pt x="107" y="0"/>
                  </a:moveTo>
                  <a:lnTo>
                    <a:pt x="100" y="10"/>
                  </a:lnTo>
                  <a:lnTo>
                    <a:pt x="0" y="21"/>
                  </a:lnTo>
                  <a:lnTo>
                    <a:pt x="3" y="10"/>
                  </a:lnTo>
                  <a:lnTo>
                    <a:pt x="10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88" name="Google Shape;3588;p45"/>
            <p:cNvCxnSpPr/>
            <p:nvPr/>
          </p:nvCxnSpPr>
          <p:spPr>
            <a:xfrm flipH="1" rot="10800000">
              <a:off x="589" y="3629"/>
              <a:ext cx="10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89" name="Google Shape;3589;p45"/>
            <p:cNvCxnSpPr/>
            <p:nvPr/>
          </p:nvCxnSpPr>
          <p:spPr>
            <a:xfrm flipH="1">
              <a:off x="686" y="3629"/>
              <a:ext cx="7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90" name="Google Shape;3590;p45"/>
            <p:cNvCxnSpPr/>
            <p:nvPr/>
          </p:nvCxnSpPr>
          <p:spPr>
            <a:xfrm flipH="1">
              <a:off x="586" y="3639"/>
              <a:ext cx="100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91" name="Google Shape;3591;p45"/>
            <p:cNvCxnSpPr/>
            <p:nvPr/>
          </p:nvCxnSpPr>
          <p:spPr>
            <a:xfrm flipH="1" rot="10800000">
              <a:off x="586" y="3639"/>
              <a:ext cx="3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592" name="Google Shape;3592;p45"/>
            <p:cNvSpPr/>
            <p:nvPr/>
          </p:nvSpPr>
          <p:spPr>
            <a:xfrm>
              <a:off x="586" y="3639"/>
              <a:ext cx="100" cy="52"/>
            </a:xfrm>
            <a:custGeom>
              <a:rect b="b" l="l" r="r" t="t"/>
              <a:pathLst>
                <a:path extrusionOk="0" h="52" w="100">
                  <a:moveTo>
                    <a:pt x="72" y="52"/>
                  </a:moveTo>
                  <a:lnTo>
                    <a:pt x="100" y="0"/>
                  </a:lnTo>
                  <a:lnTo>
                    <a:pt x="0" y="11"/>
                  </a:lnTo>
                  <a:lnTo>
                    <a:pt x="72" y="52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45"/>
            <p:cNvSpPr/>
            <p:nvPr/>
          </p:nvSpPr>
          <p:spPr>
            <a:xfrm>
              <a:off x="586" y="3639"/>
              <a:ext cx="100" cy="52"/>
            </a:xfrm>
            <a:custGeom>
              <a:rect b="b" l="l" r="r" t="t"/>
              <a:pathLst>
                <a:path extrusionOk="0" h="52" w="100">
                  <a:moveTo>
                    <a:pt x="72" y="52"/>
                  </a:moveTo>
                  <a:lnTo>
                    <a:pt x="100" y="0"/>
                  </a:lnTo>
                  <a:lnTo>
                    <a:pt x="0" y="11"/>
                  </a:lnTo>
                  <a:lnTo>
                    <a:pt x="72" y="52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94" name="Google Shape;3594;p45"/>
            <p:cNvCxnSpPr/>
            <p:nvPr/>
          </p:nvCxnSpPr>
          <p:spPr>
            <a:xfrm>
              <a:off x="586" y="3650"/>
              <a:ext cx="72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95" name="Google Shape;3595;p45"/>
            <p:cNvCxnSpPr/>
            <p:nvPr/>
          </p:nvCxnSpPr>
          <p:spPr>
            <a:xfrm flipH="1" rot="10800000">
              <a:off x="658" y="3639"/>
              <a:ext cx="28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596" name="Google Shape;3596;p45"/>
            <p:cNvCxnSpPr/>
            <p:nvPr/>
          </p:nvCxnSpPr>
          <p:spPr>
            <a:xfrm flipH="1">
              <a:off x="586" y="3639"/>
              <a:ext cx="100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3597" name="Google Shape;3597;p45"/>
          <p:cNvGrpSpPr/>
          <p:nvPr/>
        </p:nvGrpSpPr>
        <p:grpSpPr>
          <a:xfrm>
            <a:off x="238125" y="4525962"/>
            <a:ext cx="912812" cy="1558925"/>
            <a:chOff x="150" y="2851"/>
            <a:chExt cx="575" cy="982"/>
          </a:xfrm>
        </p:grpSpPr>
        <p:sp>
          <p:nvSpPr>
            <p:cNvPr id="3598" name="Google Shape;3598;p45"/>
            <p:cNvSpPr/>
            <p:nvPr/>
          </p:nvSpPr>
          <p:spPr>
            <a:xfrm>
              <a:off x="568" y="3643"/>
              <a:ext cx="18" cy="7"/>
            </a:xfrm>
            <a:custGeom>
              <a:rect b="b" l="l" r="r" t="t"/>
              <a:pathLst>
                <a:path extrusionOk="0" h="7" w="18">
                  <a:moveTo>
                    <a:pt x="0" y="7"/>
                  </a:moveTo>
                  <a:lnTo>
                    <a:pt x="11" y="0"/>
                  </a:lnTo>
                  <a:lnTo>
                    <a:pt x="18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45"/>
            <p:cNvSpPr/>
            <p:nvPr/>
          </p:nvSpPr>
          <p:spPr>
            <a:xfrm>
              <a:off x="568" y="3643"/>
              <a:ext cx="18" cy="7"/>
            </a:xfrm>
            <a:custGeom>
              <a:rect b="b" l="l" r="r" t="t"/>
              <a:pathLst>
                <a:path extrusionOk="0" h="7" w="18">
                  <a:moveTo>
                    <a:pt x="0" y="7"/>
                  </a:moveTo>
                  <a:lnTo>
                    <a:pt x="11" y="0"/>
                  </a:lnTo>
                  <a:lnTo>
                    <a:pt x="18" y="7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00" name="Google Shape;3600;p45"/>
            <p:cNvCxnSpPr/>
            <p:nvPr/>
          </p:nvCxnSpPr>
          <p:spPr>
            <a:xfrm flipH="1">
              <a:off x="568" y="3650"/>
              <a:ext cx="18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01" name="Google Shape;3601;p45"/>
            <p:cNvCxnSpPr/>
            <p:nvPr/>
          </p:nvCxnSpPr>
          <p:spPr>
            <a:xfrm flipH="1" rot="10800000">
              <a:off x="568" y="3643"/>
              <a:ext cx="1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02" name="Google Shape;3602;p45"/>
            <p:cNvCxnSpPr/>
            <p:nvPr/>
          </p:nvCxnSpPr>
          <p:spPr>
            <a:xfrm>
              <a:off x="579" y="3643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03" name="Google Shape;3603;p45"/>
            <p:cNvSpPr/>
            <p:nvPr/>
          </p:nvSpPr>
          <p:spPr>
            <a:xfrm>
              <a:off x="589" y="3598"/>
              <a:ext cx="104" cy="41"/>
            </a:xfrm>
            <a:custGeom>
              <a:rect b="b" l="l" r="r" t="t"/>
              <a:pathLst>
                <a:path extrusionOk="0" h="41" w="104">
                  <a:moveTo>
                    <a:pt x="0" y="41"/>
                  </a:moveTo>
                  <a:lnTo>
                    <a:pt x="79" y="0"/>
                  </a:lnTo>
                  <a:lnTo>
                    <a:pt x="104" y="3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45"/>
            <p:cNvSpPr/>
            <p:nvPr/>
          </p:nvSpPr>
          <p:spPr>
            <a:xfrm>
              <a:off x="589" y="3598"/>
              <a:ext cx="104" cy="41"/>
            </a:xfrm>
            <a:custGeom>
              <a:rect b="b" l="l" r="r" t="t"/>
              <a:pathLst>
                <a:path extrusionOk="0" h="41" w="104">
                  <a:moveTo>
                    <a:pt x="0" y="41"/>
                  </a:moveTo>
                  <a:lnTo>
                    <a:pt x="79" y="0"/>
                  </a:lnTo>
                  <a:lnTo>
                    <a:pt x="104" y="31"/>
                  </a:lnTo>
                  <a:lnTo>
                    <a:pt x="0" y="4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05" name="Google Shape;3605;p45"/>
            <p:cNvCxnSpPr/>
            <p:nvPr/>
          </p:nvCxnSpPr>
          <p:spPr>
            <a:xfrm flipH="1">
              <a:off x="589" y="3629"/>
              <a:ext cx="10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06" name="Google Shape;3606;p45"/>
            <p:cNvCxnSpPr/>
            <p:nvPr/>
          </p:nvCxnSpPr>
          <p:spPr>
            <a:xfrm flipH="1" rot="10800000">
              <a:off x="589" y="3598"/>
              <a:ext cx="79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07" name="Google Shape;3607;p45"/>
            <p:cNvCxnSpPr/>
            <p:nvPr/>
          </p:nvCxnSpPr>
          <p:spPr>
            <a:xfrm>
              <a:off x="668" y="3598"/>
              <a:ext cx="25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08" name="Google Shape;3608;p45"/>
            <p:cNvSpPr/>
            <p:nvPr/>
          </p:nvSpPr>
          <p:spPr>
            <a:xfrm>
              <a:off x="568" y="3650"/>
              <a:ext cx="24" cy="79"/>
            </a:xfrm>
            <a:custGeom>
              <a:rect b="b" l="l" r="r" t="t"/>
              <a:pathLst>
                <a:path extrusionOk="0" h="79" w="24">
                  <a:moveTo>
                    <a:pt x="24" y="79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24" y="79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45"/>
            <p:cNvSpPr/>
            <p:nvPr/>
          </p:nvSpPr>
          <p:spPr>
            <a:xfrm>
              <a:off x="568" y="3650"/>
              <a:ext cx="24" cy="79"/>
            </a:xfrm>
            <a:custGeom>
              <a:rect b="b" l="l" r="r" t="t"/>
              <a:pathLst>
                <a:path extrusionOk="0" h="79" w="24">
                  <a:moveTo>
                    <a:pt x="24" y="79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24" y="79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10" name="Google Shape;3610;p45"/>
            <p:cNvCxnSpPr/>
            <p:nvPr/>
          </p:nvCxnSpPr>
          <p:spPr>
            <a:xfrm>
              <a:off x="586" y="3650"/>
              <a:ext cx="6" cy="7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11" name="Google Shape;3611;p45"/>
            <p:cNvCxnSpPr/>
            <p:nvPr/>
          </p:nvCxnSpPr>
          <p:spPr>
            <a:xfrm rot="10800000">
              <a:off x="568" y="3650"/>
              <a:ext cx="24" cy="7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12" name="Google Shape;3612;p45"/>
            <p:cNvCxnSpPr/>
            <p:nvPr/>
          </p:nvCxnSpPr>
          <p:spPr>
            <a:xfrm>
              <a:off x="568" y="3650"/>
              <a:ext cx="18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13" name="Google Shape;3613;p45"/>
            <p:cNvSpPr/>
            <p:nvPr/>
          </p:nvSpPr>
          <p:spPr>
            <a:xfrm>
              <a:off x="444" y="3304"/>
              <a:ext cx="24" cy="38"/>
            </a:xfrm>
            <a:custGeom>
              <a:rect b="b" l="l" r="r" t="t"/>
              <a:pathLst>
                <a:path extrusionOk="0" h="38" w="24">
                  <a:moveTo>
                    <a:pt x="0" y="0"/>
                  </a:moveTo>
                  <a:lnTo>
                    <a:pt x="10" y="38"/>
                  </a:lnTo>
                  <a:lnTo>
                    <a:pt x="2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45"/>
            <p:cNvSpPr/>
            <p:nvPr/>
          </p:nvSpPr>
          <p:spPr>
            <a:xfrm>
              <a:off x="444" y="3304"/>
              <a:ext cx="24" cy="38"/>
            </a:xfrm>
            <a:custGeom>
              <a:rect b="b" l="l" r="r" t="t"/>
              <a:pathLst>
                <a:path extrusionOk="0" h="38" w="24">
                  <a:moveTo>
                    <a:pt x="0" y="0"/>
                  </a:moveTo>
                  <a:lnTo>
                    <a:pt x="10" y="38"/>
                  </a:lnTo>
                  <a:lnTo>
                    <a:pt x="24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15" name="Google Shape;3615;p45"/>
            <p:cNvCxnSpPr/>
            <p:nvPr/>
          </p:nvCxnSpPr>
          <p:spPr>
            <a:xfrm rot="10800000">
              <a:off x="444" y="3304"/>
              <a:ext cx="2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16" name="Google Shape;3616;p45"/>
            <p:cNvCxnSpPr/>
            <p:nvPr/>
          </p:nvCxnSpPr>
          <p:spPr>
            <a:xfrm>
              <a:off x="444" y="3304"/>
              <a:ext cx="10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17" name="Google Shape;3617;p45"/>
            <p:cNvCxnSpPr/>
            <p:nvPr/>
          </p:nvCxnSpPr>
          <p:spPr>
            <a:xfrm flipH="1" rot="10800000">
              <a:off x="454" y="3308"/>
              <a:ext cx="14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18" name="Google Shape;3618;p45"/>
            <p:cNvSpPr/>
            <p:nvPr/>
          </p:nvSpPr>
          <p:spPr>
            <a:xfrm>
              <a:off x="416" y="3615"/>
              <a:ext cx="62" cy="114"/>
            </a:xfrm>
            <a:custGeom>
              <a:rect b="b" l="l" r="r" t="t"/>
              <a:pathLst>
                <a:path extrusionOk="0" h="114" w="62">
                  <a:moveTo>
                    <a:pt x="0" y="114"/>
                  </a:moveTo>
                  <a:lnTo>
                    <a:pt x="38" y="0"/>
                  </a:lnTo>
                  <a:lnTo>
                    <a:pt x="49" y="0"/>
                  </a:lnTo>
                  <a:lnTo>
                    <a:pt x="62" y="104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45"/>
            <p:cNvSpPr/>
            <p:nvPr/>
          </p:nvSpPr>
          <p:spPr>
            <a:xfrm>
              <a:off x="416" y="3615"/>
              <a:ext cx="62" cy="114"/>
            </a:xfrm>
            <a:custGeom>
              <a:rect b="b" l="l" r="r" t="t"/>
              <a:pathLst>
                <a:path extrusionOk="0" h="114" w="62">
                  <a:moveTo>
                    <a:pt x="0" y="114"/>
                  </a:moveTo>
                  <a:lnTo>
                    <a:pt x="38" y="0"/>
                  </a:lnTo>
                  <a:lnTo>
                    <a:pt x="49" y="0"/>
                  </a:lnTo>
                  <a:lnTo>
                    <a:pt x="62" y="104"/>
                  </a:lnTo>
                  <a:lnTo>
                    <a:pt x="0" y="1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45"/>
            <p:cNvSpPr/>
            <p:nvPr/>
          </p:nvSpPr>
          <p:spPr>
            <a:xfrm>
              <a:off x="454" y="3598"/>
              <a:ext cx="11" cy="17"/>
            </a:xfrm>
            <a:custGeom>
              <a:rect b="b" l="l" r="r" t="t"/>
              <a:pathLst>
                <a:path extrusionOk="0" h="17" w="11">
                  <a:moveTo>
                    <a:pt x="0" y="17"/>
                  </a:moveTo>
                  <a:lnTo>
                    <a:pt x="7" y="0"/>
                  </a:lnTo>
                  <a:lnTo>
                    <a:pt x="11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45"/>
            <p:cNvSpPr/>
            <p:nvPr/>
          </p:nvSpPr>
          <p:spPr>
            <a:xfrm>
              <a:off x="454" y="3598"/>
              <a:ext cx="11" cy="17"/>
            </a:xfrm>
            <a:custGeom>
              <a:rect b="b" l="l" r="r" t="t"/>
              <a:pathLst>
                <a:path extrusionOk="0" h="17" w="11">
                  <a:moveTo>
                    <a:pt x="0" y="17"/>
                  </a:moveTo>
                  <a:lnTo>
                    <a:pt x="7" y="0"/>
                  </a:lnTo>
                  <a:lnTo>
                    <a:pt x="11" y="17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22" name="Google Shape;3622;p45"/>
            <p:cNvCxnSpPr/>
            <p:nvPr/>
          </p:nvCxnSpPr>
          <p:spPr>
            <a:xfrm flipH="1">
              <a:off x="416" y="3719"/>
              <a:ext cx="62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23" name="Google Shape;3623;p45"/>
            <p:cNvCxnSpPr/>
            <p:nvPr/>
          </p:nvCxnSpPr>
          <p:spPr>
            <a:xfrm flipH="1" rot="10800000">
              <a:off x="416" y="3598"/>
              <a:ext cx="45" cy="1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24" name="Google Shape;3624;p45"/>
            <p:cNvCxnSpPr/>
            <p:nvPr/>
          </p:nvCxnSpPr>
          <p:spPr>
            <a:xfrm>
              <a:off x="461" y="3598"/>
              <a:ext cx="17" cy="1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25" name="Google Shape;3625;p45"/>
            <p:cNvSpPr/>
            <p:nvPr/>
          </p:nvSpPr>
          <p:spPr>
            <a:xfrm>
              <a:off x="523" y="3397"/>
              <a:ext cx="18" cy="14"/>
            </a:xfrm>
            <a:custGeom>
              <a:rect b="b" l="l" r="r" t="t"/>
              <a:pathLst>
                <a:path extrusionOk="0" h="14" w="18">
                  <a:moveTo>
                    <a:pt x="0" y="14"/>
                  </a:moveTo>
                  <a:lnTo>
                    <a:pt x="18" y="4"/>
                  </a:lnTo>
                  <a:lnTo>
                    <a:pt x="18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45"/>
            <p:cNvSpPr/>
            <p:nvPr/>
          </p:nvSpPr>
          <p:spPr>
            <a:xfrm>
              <a:off x="523" y="3397"/>
              <a:ext cx="18" cy="14"/>
            </a:xfrm>
            <a:custGeom>
              <a:rect b="b" l="l" r="r" t="t"/>
              <a:pathLst>
                <a:path extrusionOk="0" h="14" w="18">
                  <a:moveTo>
                    <a:pt x="0" y="14"/>
                  </a:moveTo>
                  <a:lnTo>
                    <a:pt x="18" y="4"/>
                  </a:lnTo>
                  <a:lnTo>
                    <a:pt x="18" y="0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45"/>
            <p:cNvSpPr/>
            <p:nvPr/>
          </p:nvSpPr>
          <p:spPr>
            <a:xfrm>
              <a:off x="461" y="3373"/>
              <a:ext cx="80" cy="80"/>
            </a:xfrm>
            <a:custGeom>
              <a:rect b="b" l="l" r="r" t="t"/>
              <a:pathLst>
                <a:path extrusionOk="0" h="80" w="80">
                  <a:moveTo>
                    <a:pt x="0" y="38"/>
                  </a:moveTo>
                  <a:lnTo>
                    <a:pt x="7" y="80"/>
                  </a:lnTo>
                  <a:lnTo>
                    <a:pt x="62" y="38"/>
                  </a:lnTo>
                  <a:lnTo>
                    <a:pt x="80" y="24"/>
                  </a:lnTo>
                  <a:lnTo>
                    <a:pt x="42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45"/>
            <p:cNvSpPr/>
            <p:nvPr/>
          </p:nvSpPr>
          <p:spPr>
            <a:xfrm>
              <a:off x="461" y="3373"/>
              <a:ext cx="80" cy="80"/>
            </a:xfrm>
            <a:custGeom>
              <a:rect b="b" l="l" r="r" t="t"/>
              <a:pathLst>
                <a:path extrusionOk="0" h="80" w="80">
                  <a:moveTo>
                    <a:pt x="0" y="38"/>
                  </a:moveTo>
                  <a:lnTo>
                    <a:pt x="7" y="80"/>
                  </a:lnTo>
                  <a:lnTo>
                    <a:pt x="62" y="38"/>
                  </a:lnTo>
                  <a:lnTo>
                    <a:pt x="80" y="24"/>
                  </a:lnTo>
                  <a:lnTo>
                    <a:pt x="42" y="0"/>
                  </a:lnTo>
                  <a:lnTo>
                    <a:pt x="0" y="38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45"/>
            <p:cNvSpPr/>
            <p:nvPr/>
          </p:nvSpPr>
          <p:spPr>
            <a:xfrm>
              <a:off x="454" y="3342"/>
              <a:ext cx="49" cy="69"/>
            </a:xfrm>
            <a:custGeom>
              <a:rect b="b" l="l" r="r" t="t"/>
              <a:pathLst>
                <a:path extrusionOk="0" h="69" w="49">
                  <a:moveTo>
                    <a:pt x="0" y="0"/>
                  </a:moveTo>
                  <a:lnTo>
                    <a:pt x="7" y="69"/>
                  </a:lnTo>
                  <a:lnTo>
                    <a:pt x="49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45"/>
            <p:cNvSpPr/>
            <p:nvPr/>
          </p:nvSpPr>
          <p:spPr>
            <a:xfrm>
              <a:off x="454" y="3342"/>
              <a:ext cx="49" cy="69"/>
            </a:xfrm>
            <a:custGeom>
              <a:rect b="b" l="l" r="r" t="t"/>
              <a:pathLst>
                <a:path extrusionOk="0" h="69" w="49">
                  <a:moveTo>
                    <a:pt x="0" y="0"/>
                  </a:moveTo>
                  <a:lnTo>
                    <a:pt x="7" y="69"/>
                  </a:lnTo>
                  <a:lnTo>
                    <a:pt x="49" y="3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31" name="Google Shape;3631;p45"/>
            <p:cNvCxnSpPr/>
            <p:nvPr/>
          </p:nvCxnSpPr>
          <p:spPr>
            <a:xfrm rot="10800000">
              <a:off x="454" y="3342"/>
              <a:ext cx="87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32" name="Google Shape;3632;p45"/>
            <p:cNvCxnSpPr/>
            <p:nvPr/>
          </p:nvCxnSpPr>
          <p:spPr>
            <a:xfrm>
              <a:off x="454" y="3342"/>
              <a:ext cx="14" cy="1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33" name="Google Shape;3633;p45"/>
            <p:cNvCxnSpPr/>
            <p:nvPr/>
          </p:nvCxnSpPr>
          <p:spPr>
            <a:xfrm flipH="1" rot="10800000">
              <a:off x="468" y="3401"/>
              <a:ext cx="73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34" name="Google Shape;3634;p45"/>
            <p:cNvSpPr/>
            <p:nvPr/>
          </p:nvSpPr>
          <p:spPr>
            <a:xfrm>
              <a:off x="551" y="3494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45"/>
            <p:cNvSpPr/>
            <p:nvPr/>
          </p:nvSpPr>
          <p:spPr>
            <a:xfrm>
              <a:off x="551" y="3494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7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45"/>
            <p:cNvSpPr/>
            <p:nvPr/>
          </p:nvSpPr>
          <p:spPr>
            <a:xfrm>
              <a:off x="468" y="3480"/>
              <a:ext cx="90" cy="90"/>
            </a:xfrm>
            <a:custGeom>
              <a:rect b="b" l="l" r="r" t="t"/>
              <a:pathLst>
                <a:path extrusionOk="0" h="90" w="90">
                  <a:moveTo>
                    <a:pt x="0" y="69"/>
                  </a:moveTo>
                  <a:lnTo>
                    <a:pt x="0" y="90"/>
                  </a:lnTo>
                  <a:lnTo>
                    <a:pt x="83" y="21"/>
                  </a:lnTo>
                  <a:lnTo>
                    <a:pt x="90" y="14"/>
                  </a:lnTo>
                  <a:lnTo>
                    <a:pt x="62" y="0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45"/>
            <p:cNvSpPr/>
            <p:nvPr/>
          </p:nvSpPr>
          <p:spPr>
            <a:xfrm>
              <a:off x="468" y="3480"/>
              <a:ext cx="90" cy="90"/>
            </a:xfrm>
            <a:custGeom>
              <a:rect b="b" l="l" r="r" t="t"/>
              <a:pathLst>
                <a:path extrusionOk="0" h="90" w="90">
                  <a:moveTo>
                    <a:pt x="0" y="69"/>
                  </a:moveTo>
                  <a:lnTo>
                    <a:pt x="0" y="90"/>
                  </a:lnTo>
                  <a:lnTo>
                    <a:pt x="83" y="21"/>
                  </a:lnTo>
                  <a:lnTo>
                    <a:pt x="90" y="14"/>
                  </a:lnTo>
                  <a:lnTo>
                    <a:pt x="62" y="0"/>
                  </a:lnTo>
                  <a:lnTo>
                    <a:pt x="0" y="69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45"/>
            <p:cNvSpPr/>
            <p:nvPr/>
          </p:nvSpPr>
          <p:spPr>
            <a:xfrm>
              <a:off x="468" y="3467"/>
              <a:ext cx="62" cy="82"/>
            </a:xfrm>
            <a:custGeom>
              <a:rect b="b" l="l" r="r" t="t"/>
              <a:pathLst>
                <a:path extrusionOk="0" h="82" w="62">
                  <a:moveTo>
                    <a:pt x="0" y="38"/>
                  </a:moveTo>
                  <a:lnTo>
                    <a:pt x="0" y="82"/>
                  </a:lnTo>
                  <a:lnTo>
                    <a:pt x="62" y="13"/>
                  </a:lnTo>
                  <a:lnTo>
                    <a:pt x="35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45"/>
            <p:cNvSpPr/>
            <p:nvPr/>
          </p:nvSpPr>
          <p:spPr>
            <a:xfrm>
              <a:off x="468" y="3467"/>
              <a:ext cx="62" cy="82"/>
            </a:xfrm>
            <a:custGeom>
              <a:rect b="b" l="l" r="r" t="t"/>
              <a:pathLst>
                <a:path extrusionOk="0" h="82" w="62">
                  <a:moveTo>
                    <a:pt x="0" y="38"/>
                  </a:moveTo>
                  <a:lnTo>
                    <a:pt x="0" y="82"/>
                  </a:lnTo>
                  <a:lnTo>
                    <a:pt x="62" y="13"/>
                  </a:lnTo>
                  <a:lnTo>
                    <a:pt x="35" y="0"/>
                  </a:lnTo>
                  <a:lnTo>
                    <a:pt x="0" y="3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45"/>
            <p:cNvSpPr/>
            <p:nvPr/>
          </p:nvSpPr>
          <p:spPr>
            <a:xfrm>
              <a:off x="468" y="3453"/>
              <a:ext cx="35" cy="52"/>
            </a:xfrm>
            <a:custGeom>
              <a:rect b="b" l="l" r="r" t="t"/>
              <a:pathLst>
                <a:path extrusionOk="0" h="52" w="35">
                  <a:moveTo>
                    <a:pt x="0" y="7"/>
                  </a:moveTo>
                  <a:lnTo>
                    <a:pt x="0" y="52"/>
                  </a:lnTo>
                  <a:lnTo>
                    <a:pt x="35" y="14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45"/>
            <p:cNvSpPr/>
            <p:nvPr/>
          </p:nvSpPr>
          <p:spPr>
            <a:xfrm>
              <a:off x="468" y="3453"/>
              <a:ext cx="35" cy="52"/>
            </a:xfrm>
            <a:custGeom>
              <a:rect b="b" l="l" r="r" t="t"/>
              <a:pathLst>
                <a:path extrusionOk="0" h="52" w="35">
                  <a:moveTo>
                    <a:pt x="0" y="7"/>
                  </a:moveTo>
                  <a:lnTo>
                    <a:pt x="0" y="52"/>
                  </a:lnTo>
                  <a:lnTo>
                    <a:pt x="35" y="14"/>
                  </a:lnTo>
                  <a:lnTo>
                    <a:pt x="7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45"/>
            <p:cNvSpPr/>
            <p:nvPr/>
          </p:nvSpPr>
          <p:spPr>
            <a:xfrm>
              <a:off x="468" y="3453"/>
              <a:ext cx="7" cy="7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45"/>
            <p:cNvSpPr/>
            <p:nvPr/>
          </p:nvSpPr>
          <p:spPr>
            <a:xfrm>
              <a:off x="468" y="3453"/>
              <a:ext cx="7" cy="7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44" name="Google Shape;3644;p45"/>
            <p:cNvCxnSpPr/>
            <p:nvPr/>
          </p:nvCxnSpPr>
          <p:spPr>
            <a:xfrm rot="10800000">
              <a:off x="468" y="3453"/>
              <a:ext cx="90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45" name="Google Shape;3645;p45"/>
            <p:cNvCxnSpPr/>
            <p:nvPr/>
          </p:nvCxnSpPr>
          <p:spPr>
            <a:xfrm>
              <a:off x="468" y="3453"/>
              <a:ext cx="1" cy="1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46" name="Google Shape;3646;p45"/>
            <p:cNvCxnSpPr/>
            <p:nvPr/>
          </p:nvCxnSpPr>
          <p:spPr>
            <a:xfrm flipH="1" rot="10800000">
              <a:off x="468" y="3494"/>
              <a:ext cx="90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47" name="Google Shape;3647;p45"/>
            <p:cNvSpPr/>
            <p:nvPr/>
          </p:nvSpPr>
          <p:spPr>
            <a:xfrm>
              <a:off x="465" y="3570"/>
              <a:ext cx="6" cy="7"/>
            </a:xfrm>
            <a:custGeom>
              <a:rect b="b" l="l" r="r" t="t"/>
              <a:pathLst>
                <a:path extrusionOk="0" h="7" w="6">
                  <a:moveTo>
                    <a:pt x="3" y="0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45"/>
            <p:cNvSpPr/>
            <p:nvPr/>
          </p:nvSpPr>
          <p:spPr>
            <a:xfrm>
              <a:off x="465" y="3570"/>
              <a:ext cx="6" cy="7"/>
            </a:xfrm>
            <a:custGeom>
              <a:rect b="b" l="l" r="r" t="t"/>
              <a:pathLst>
                <a:path extrusionOk="0" h="7" w="6">
                  <a:moveTo>
                    <a:pt x="3" y="0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49" name="Google Shape;3649;p45"/>
            <p:cNvCxnSpPr/>
            <p:nvPr/>
          </p:nvCxnSpPr>
          <p:spPr>
            <a:xfrm rot="10800000">
              <a:off x="468" y="3570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50" name="Google Shape;3650;p45"/>
            <p:cNvCxnSpPr/>
            <p:nvPr/>
          </p:nvCxnSpPr>
          <p:spPr>
            <a:xfrm flipH="1">
              <a:off x="465" y="3570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51" name="Google Shape;3651;p45"/>
            <p:cNvCxnSpPr/>
            <p:nvPr/>
          </p:nvCxnSpPr>
          <p:spPr>
            <a:xfrm>
              <a:off x="465" y="3577"/>
              <a:ext cx="6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52" name="Google Shape;3652;p45"/>
            <p:cNvSpPr/>
            <p:nvPr/>
          </p:nvSpPr>
          <p:spPr>
            <a:xfrm>
              <a:off x="171" y="2938"/>
              <a:ext cx="72" cy="38"/>
            </a:xfrm>
            <a:custGeom>
              <a:rect b="b" l="l" r="r" t="t"/>
              <a:pathLst>
                <a:path extrusionOk="0" h="38" w="72">
                  <a:moveTo>
                    <a:pt x="0" y="0"/>
                  </a:moveTo>
                  <a:lnTo>
                    <a:pt x="10" y="38"/>
                  </a:lnTo>
                  <a:lnTo>
                    <a:pt x="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45"/>
            <p:cNvSpPr/>
            <p:nvPr/>
          </p:nvSpPr>
          <p:spPr>
            <a:xfrm>
              <a:off x="171" y="2938"/>
              <a:ext cx="72" cy="38"/>
            </a:xfrm>
            <a:custGeom>
              <a:rect b="b" l="l" r="r" t="t"/>
              <a:pathLst>
                <a:path extrusionOk="0" h="38" w="72">
                  <a:moveTo>
                    <a:pt x="0" y="0"/>
                  </a:moveTo>
                  <a:lnTo>
                    <a:pt x="10" y="38"/>
                  </a:lnTo>
                  <a:lnTo>
                    <a:pt x="72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54" name="Google Shape;3654;p45"/>
            <p:cNvCxnSpPr/>
            <p:nvPr/>
          </p:nvCxnSpPr>
          <p:spPr>
            <a:xfrm flipH="1">
              <a:off x="171" y="2938"/>
              <a:ext cx="72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55" name="Google Shape;3655;p45"/>
            <p:cNvCxnSpPr/>
            <p:nvPr/>
          </p:nvCxnSpPr>
          <p:spPr>
            <a:xfrm>
              <a:off x="171" y="2938"/>
              <a:ext cx="10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56" name="Google Shape;3656;p45"/>
            <p:cNvCxnSpPr/>
            <p:nvPr/>
          </p:nvCxnSpPr>
          <p:spPr>
            <a:xfrm flipH="1" rot="10800000">
              <a:off x="181" y="2938"/>
              <a:ext cx="62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57" name="Google Shape;3657;p45"/>
            <p:cNvSpPr/>
            <p:nvPr/>
          </p:nvSpPr>
          <p:spPr>
            <a:xfrm>
              <a:off x="150" y="2851"/>
              <a:ext cx="55" cy="87"/>
            </a:xfrm>
            <a:custGeom>
              <a:rect b="b" l="l" r="r" t="t"/>
              <a:pathLst>
                <a:path extrusionOk="0" h="87" w="55">
                  <a:moveTo>
                    <a:pt x="0" y="21"/>
                  </a:moveTo>
                  <a:lnTo>
                    <a:pt x="21" y="87"/>
                  </a:lnTo>
                  <a:lnTo>
                    <a:pt x="55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45"/>
            <p:cNvSpPr/>
            <p:nvPr/>
          </p:nvSpPr>
          <p:spPr>
            <a:xfrm>
              <a:off x="150" y="2851"/>
              <a:ext cx="55" cy="87"/>
            </a:xfrm>
            <a:custGeom>
              <a:rect b="b" l="l" r="r" t="t"/>
              <a:pathLst>
                <a:path extrusionOk="0" h="87" w="55">
                  <a:moveTo>
                    <a:pt x="0" y="21"/>
                  </a:moveTo>
                  <a:lnTo>
                    <a:pt x="21" y="87"/>
                  </a:lnTo>
                  <a:lnTo>
                    <a:pt x="55" y="0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59" name="Google Shape;3659;p45"/>
            <p:cNvCxnSpPr/>
            <p:nvPr/>
          </p:nvCxnSpPr>
          <p:spPr>
            <a:xfrm flipH="1">
              <a:off x="150" y="2851"/>
              <a:ext cx="55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60" name="Google Shape;3660;p45"/>
            <p:cNvCxnSpPr/>
            <p:nvPr/>
          </p:nvCxnSpPr>
          <p:spPr>
            <a:xfrm>
              <a:off x="150" y="2872"/>
              <a:ext cx="21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61" name="Google Shape;3661;p45"/>
            <p:cNvCxnSpPr/>
            <p:nvPr/>
          </p:nvCxnSpPr>
          <p:spPr>
            <a:xfrm flipH="1" rot="10800000">
              <a:off x="171" y="2851"/>
              <a:ext cx="34" cy="8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62" name="Google Shape;3662;p45"/>
            <p:cNvSpPr/>
            <p:nvPr/>
          </p:nvSpPr>
          <p:spPr>
            <a:xfrm>
              <a:off x="416" y="3719"/>
              <a:ext cx="62" cy="34"/>
            </a:xfrm>
            <a:custGeom>
              <a:rect b="b" l="l" r="r" t="t"/>
              <a:pathLst>
                <a:path extrusionOk="0" h="34" w="62">
                  <a:moveTo>
                    <a:pt x="0" y="10"/>
                  </a:moveTo>
                  <a:lnTo>
                    <a:pt x="7" y="34"/>
                  </a:lnTo>
                  <a:lnTo>
                    <a:pt x="6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45"/>
            <p:cNvSpPr/>
            <p:nvPr/>
          </p:nvSpPr>
          <p:spPr>
            <a:xfrm>
              <a:off x="416" y="3719"/>
              <a:ext cx="62" cy="34"/>
            </a:xfrm>
            <a:custGeom>
              <a:rect b="b" l="l" r="r" t="t"/>
              <a:pathLst>
                <a:path extrusionOk="0" h="34" w="62">
                  <a:moveTo>
                    <a:pt x="0" y="10"/>
                  </a:moveTo>
                  <a:lnTo>
                    <a:pt x="7" y="34"/>
                  </a:lnTo>
                  <a:lnTo>
                    <a:pt x="62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64" name="Google Shape;3664;p45"/>
            <p:cNvCxnSpPr/>
            <p:nvPr/>
          </p:nvCxnSpPr>
          <p:spPr>
            <a:xfrm flipH="1">
              <a:off x="416" y="3719"/>
              <a:ext cx="62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65" name="Google Shape;3665;p45"/>
            <p:cNvCxnSpPr/>
            <p:nvPr/>
          </p:nvCxnSpPr>
          <p:spPr>
            <a:xfrm>
              <a:off x="416" y="3729"/>
              <a:ext cx="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66" name="Google Shape;3666;p45"/>
            <p:cNvCxnSpPr/>
            <p:nvPr/>
          </p:nvCxnSpPr>
          <p:spPr>
            <a:xfrm flipH="1" rot="10800000">
              <a:off x="423" y="3719"/>
              <a:ext cx="55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67" name="Google Shape;3667;p45"/>
            <p:cNvSpPr/>
            <p:nvPr/>
          </p:nvSpPr>
          <p:spPr>
            <a:xfrm>
              <a:off x="423" y="3753"/>
              <a:ext cx="90" cy="80"/>
            </a:xfrm>
            <a:custGeom>
              <a:rect b="b" l="l" r="r" t="t"/>
              <a:pathLst>
                <a:path extrusionOk="0" h="80" w="90">
                  <a:moveTo>
                    <a:pt x="90" y="59"/>
                  </a:moveTo>
                  <a:lnTo>
                    <a:pt x="24" y="80"/>
                  </a:lnTo>
                  <a:lnTo>
                    <a:pt x="0" y="0"/>
                  </a:lnTo>
                  <a:lnTo>
                    <a:pt x="90" y="5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45"/>
            <p:cNvSpPr/>
            <p:nvPr/>
          </p:nvSpPr>
          <p:spPr>
            <a:xfrm>
              <a:off x="423" y="3753"/>
              <a:ext cx="90" cy="80"/>
            </a:xfrm>
            <a:custGeom>
              <a:rect b="b" l="l" r="r" t="t"/>
              <a:pathLst>
                <a:path extrusionOk="0" h="80" w="90">
                  <a:moveTo>
                    <a:pt x="90" y="59"/>
                  </a:moveTo>
                  <a:lnTo>
                    <a:pt x="24" y="80"/>
                  </a:lnTo>
                  <a:lnTo>
                    <a:pt x="0" y="0"/>
                  </a:lnTo>
                  <a:lnTo>
                    <a:pt x="90" y="5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69" name="Google Shape;3669;p45"/>
            <p:cNvCxnSpPr/>
            <p:nvPr/>
          </p:nvCxnSpPr>
          <p:spPr>
            <a:xfrm>
              <a:off x="423" y="3753"/>
              <a:ext cx="90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70" name="Google Shape;3670;p45"/>
            <p:cNvCxnSpPr/>
            <p:nvPr/>
          </p:nvCxnSpPr>
          <p:spPr>
            <a:xfrm flipH="1">
              <a:off x="447" y="3812"/>
              <a:ext cx="66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71" name="Google Shape;3671;p45"/>
            <p:cNvCxnSpPr/>
            <p:nvPr/>
          </p:nvCxnSpPr>
          <p:spPr>
            <a:xfrm rot="10800000">
              <a:off x="423" y="3753"/>
              <a:ext cx="24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72" name="Google Shape;3672;p45"/>
            <p:cNvSpPr/>
            <p:nvPr/>
          </p:nvSpPr>
          <p:spPr>
            <a:xfrm>
              <a:off x="430" y="3270"/>
              <a:ext cx="31" cy="34"/>
            </a:xfrm>
            <a:custGeom>
              <a:rect b="b" l="l" r="r" t="t"/>
              <a:pathLst>
                <a:path extrusionOk="0" h="34" w="31">
                  <a:moveTo>
                    <a:pt x="14" y="34"/>
                  </a:moveTo>
                  <a:lnTo>
                    <a:pt x="0" y="0"/>
                  </a:lnTo>
                  <a:lnTo>
                    <a:pt x="31" y="17"/>
                  </a:lnTo>
                  <a:lnTo>
                    <a:pt x="14" y="3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45"/>
            <p:cNvSpPr/>
            <p:nvPr/>
          </p:nvSpPr>
          <p:spPr>
            <a:xfrm>
              <a:off x="430" y="3270"/>
              <a:ext cx="31" cy="34"/>
            </a:xfrm>
            <a:custGeom>
              <a:rect b="b" l="l" r="r" t="t"/>
              <a:pathLst>
                <a:path extrusionOk="0" h="34" w="31">
                  <a:moveTo>
                    <a:pt x="14" y="34"/>
                  </a:moveTo>
                  <a:lnTo>
                    <a:pt x="0" y="0"/>
                  </a:lnTo>
                  <a:lnTo>
                    <a:pt x="31" y="17"/>
                  </a:lnTo>
                  <a:lnTo>
                    <a:pt x="14" y="3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74" name="Google Shape;3674;p45"/>
            <p:cNvCxnSpPr/>
            <p:nvPr/>
          </p:nvCxnSpPr>
          <p:spPr>
            <a:xfrm flipH="1">
              <a:off x="444" y="3287"/>
              <a:ext cx="17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75" name="Google Shape;3675;p45"/>
            <p:cNvCxnSpPr/>
            <p:nvPr/>
          </p:nvCxnSpPr>
          <p:spPr>
            <a:xfrm rot="10800000">
              <a:off x="430" y="3270"/>
              <a:ext cx="14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76" name="Google Shape;3676;p45"/>
            <p:cNvCxnSpPr/>
            <p:nvPr/>
          </p:nvCxnSpPr>
          <p:spPr>
            <a:xfrm>
              <a:off x="430" y="3270"/>
              <a:ext cx="3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77" name="Google Shape;3677;p45"/>
            <p:cNvSpPr/>
            <p:nvPr/>
          </p:nvSpPr>
          <p:spPr>
            <a:xfrm>
              <a:off x="181" y="2938"/>
              <a:ext cx="100" cy="83"/>
            </a:xfrm>
            <a:custGeom>
              <a:rect b="b" l="l" r="r" t="t"/>
              <a:pathLst>
                <a:path extrusionOk="0" h="83" w="100">
                  <a:moveTo>
                    <a:pt x="0" y="38"/>
                  </a:moveTo>
                  <a:lnTo>
                    <a:pt x="59" y="83"/>
                  </a:lnTo>
                  <a:lnTo>
                    <a:pt x="100" y="69"/>
                  </a:lnTo>
                  <a:lnTo>
                    <a:pt x="62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45"/>
            <p:cNvSpPr/>
            <p:nvPr/>
          </p:nvSpPr>
          <p:spPr>
            <a:xfrm>
              <a:off x="181" y="2938"/>
              <a:ext cx="100" cy="83"/>
            </a:xfrm>
            <a:custGeom>
              <a:rect b="b" l="l" r="r" t="t"/>
              <a:pathLst>
                <a:path extrusionOk="0" h="83" w="100">
                  <a:moveTo>
                    <a:pt x="0" y="38"/>
                  </a:moveTo>
                  <a:lnTo>
                    <a:pt x="59" y="83"/>
                  </a:lnTo>
                  <a:lnTo>
                    <a:pt x="100" y="69"/>
                  </a:lnTo>
                  <a:lnTo>
                    <a:pt x="62" y="0"/>
                  </a:lnTo>
                  <a:lnTo>
                    <a:pt x="0" y="3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45"/>
            <p:cNvSpPr/>
            <p:nvPr/>
          </p:nvSpPr>
          <p:spPr>
            <a:xfrm>
              <a:off x="240" y="3007"/>
              <a:ext cx="62" cy="55"/>
            </a:xfrm>
            <a:custGeom>
              <a:rect b="b" l="l" r="r" t="t"/>
              <a:pathLst>
                <a:path extrusionOk="0" h="55" w="62">
                  <a:moveTo>
                    <a:pt x="0" y="14"/>
                  </a:moveTo>
                  <a:lnTo>
                    <a:pt x="62" y="55"/>
                  </a:lnTo>
                  <a:lnTo>
                    <a:pt x="62" y="38"/>
                  </a:lnTo>
                  <a:lnTo>
                    <a:pt x="41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45"/>
            <p:cNvSpPr/>
            <p:nvPr/>
          </p:nvSpPr>
          <p:spPr>
            <a:xfrm>
              <a:off x="240" y="3007"/>
              <a:ext cx="62" cy="55"/>
            </a:xfrm>
            <a:custGeom>
              <a:rect b="b" l="l" r="r" t="t"/>
              <a:pathLst>
                <a:path extrusionOk="0" h="55" w="62">
                  <a:moveTo>
                    <a:pt x="0" y="14"/>
                  </a:moveTo>
                  <a:lnTo>
                    <a:pt x="62" y="55"/>
                  </a:lnTo>
                  <a:lnTo>
                    <a:pt x="62" y="38"/>
                  </a:lnTo>
                  <a:lnTo>
                    <a:pt x="41" y="0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1" name="Google Shape;3681;p45"/>
            <p:cNvCxnSpPr/>
            <p:nvPr/>
          </p:nvCxnSpPr>
          <p:spPr>
            <a:xfrm flipH="1">
              <a:off x="181" y="2938"/>
              <a:ext cx="62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82" name="Google Shape;3682;p45"/>
            <p:cNvCxnSpPr/>
            <p:nvPr/>
          </p:nvCxnSpPr>
          <p:spPr>
            <a:xfrm>
              <a:off x="181" y="2976"/>
              <a:ext cx="121" cy="8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83" name="Google Shape;3683;p45"/>
            <p:cNvCxnSpPr/>
            <p:nvPr/>
          </p:nvCxnSpPr>
          <p:spPr>
            <a:xfrm flipH="1" rot="10800000">
              <a:off x="302" y="3045"/>
              <a:ext cx="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84" name="Google Shape;3684;p45"/>
            <p:cNvCxnSpPr/>
            <p:nvPr/>
          </p:nvCxnSpPr>
          <p:spPr>
            <a:xfrm rot="10800000">
              <a:off x="243" y="2938"/>
              <a:ext cx="59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85" name="Google Shape;3685;p45"/>
            <p:cNvSpPr/>
            <p:nvPr/>
          </p:nvSpPr>
          <p:spPr>
            <a:xfrm>
              <a:off x="423" y="3169"/>
              <a:ext cx="52" cy="14"/>
            </a:xfrm>
            <a:custGeom>
              <a:rect b="b" l="l" r="r" t="t"/>
              <a:pathLst>
                <a:path extrusionOk="0" h="14" w="52">
                  <a:moveTo>
                    <a:pt x="45" y="14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45" y="1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45"/>
            <p:cNvSpPr/>
            <p:nvPr/>
          </p:nvSpPr>
          <p:spPr>
            <a:xfrm>
              <a:off x="423" y="3169"/>
              <a:ext cx="52" cy="14"/>
            </a:xfrm>
            <a:custGeom>
              <a:rect b="b" l="l" r="r" t="t"/>
              <a:pathLst>
                <a:path extrusionOk="0" h="14" w="52">
                  <a:moveTo>
                    <a:pt x="45" y="14"/>
                  </a:moveTo>
                  <a:lnTo>
                    <a:pt x="52" y="0"/>
                  </a:lnTo>
                  <a:lnTo>
                    <a:pt x="0" y="0"/>
                  </a:lnTo>
                  <a:lnTo>
                    <a:pt x="45" y="1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45"/>
            <p:cNvSpPr/>
            <p:nvPr/>
          </p:nvSpPr>
          <p:spPr>
            <a:xfrm>
              <a:off x="378" y="3169"/>
              <a:ext cx="90" cy="49"/>
            </a:xfrm>
            <a:custGeom>
              <a:rect b="b" l="l" r="r" t="t"/>
              <a:pathLst>
                <a:path extrusionOk="0" h="49" w="90">
                  <a:moveTo>
                    <a:pt x="0" y="0"/>
                  </a:moveTo>
                  <a:lnTo>
                    <a:pt x="17" y="31"/>
                  </a:lnTo>
                  <a:lnTo>
                    <a:pt x="76" y="49"/>
                  </a:lnTo>
                  <a:lnTo>
                    <a:pt x="90" y="14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45"/>
            <p:cNvSpPr/>
            <p:nvPr/>
          </p:nvSpPr>
          <p:spPr>
            <a:xfrm>
              <a:off x="378" y="3169"/>
              <a:ext cx="90" cy="49"/>
            </a:xfrm>
            <a:custGeom>
              <a:rect b="b" l="l" r="r" t="t"/>
              <a:pathLst>
                <a:path extrusionOk="0" h="49" w="90">
                  <a:moveTo>
                    <a:pt x="0" y="0"/>
                  </a:moveTo>
                  <a:lnTo>
                    <a:pt x="17" y="31"/>
                  </a:lnTo>
                  <a:lnTo>
                    <a:pt x="76" y="49"/>
                  </a:lnTo>
                  <a:lnTo>
                    <a:pt x="90" y="14"/>
                  </a:lnTo>
                  <a:lnTo>
                    <a:pt x="45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45"/>
            <p:cNvSpPr/>
            <p:nvPr/>
          </p:nvSpPr>
          <p:spPr>
            <a:xfrm>
              <a:off x="395" y="3200"/>
              <a:ext cx="59" cy="70"/>
            </a:xfrm>
            <a:custGeom>
              <a:rect b="b" l="l" r="r" t="t"/>
              <a:pathLst>
                <a:path extrusionOk="0" h="70" w="59">
                  <a:moveTo>
                    <a:pt x="0" y="0"/>
                  </a:moveTo>
                  <a:lnTo>
                    <a:pt x="35" y="70"/>
                  </a:lnTo>
                  <a:lnTo>
                    <a:pt x="59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45"/>
            <p:cNvSpPr/>
            <p:nvPr/>
          </p:nvSpPr>
          <p:spPr>
            <a:xfrm>
              <a:off x="395" y="3200"/>
              <a:ext cx="59" cy="70"/>
            </a:xfrm>
            <a:custGeom>
              <a:rect b="b" l="l" r="r" t="t"/>
              <a:pathLst>
                <a:path extrusionOk="0" h="70" w="59">
                  <a:moveTo>
                    <a:pt x="0" y="0"/>
                  </a:moveTo>
                  <a:lnTo>
                    <a:pt x="35" y="70"/>
                  </a:lnTo>
                  <a:lnTo>
                    <a:pt x="59" y="18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91" name="Google Shape;3691;p45"/>
            <p:cNvCxnSpPr/>
            <p:nvPr/>
          </p:nvCxnSpPr>
          <p:spPr>
            <a:xfrm flipH="1">
              <a:off x="378" y="3169"/>
              <a:ext cx="9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92" name="Google Shape;3692;p45"/>
            <p:cNvCxnSpPr/>
            <p:nvPr/>
          </p:nvCxnSpPr>
          <p:spPr>
            <a:xfrm>
              <a:off x="378" y="3169"/>
              <a:ext cx="52" cy="10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693" name="Google Shape;3693;p45"/>
            <p:cNvCxnSpPr/>
            <p:nvPr/>
          </p:nvCxnSpPr>
          <p:spPr>
            <a:xfrm flipH="1" rot="10800000">
              <a:off x="430" y="3169"/>
              <a:ext cx="45" cy="10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694" name="Google Shape;3694;p45"/>
            <p:cNvSpPr/>
            <p:nvPr/>
          </p:nvSpPr>
          <p:spPr>
            <a:xfrm>
              <a:off x="389" y="3076"/>
              <a:ext cx="41" cy="10"/>
            </a:xfrm>
            <a:custGeom>
              <a:rect b="b" l="l" r="r" t="t"/>
              <a:pathLst>
                <a:path extrusionOk="0" h="10" w="41">
                  <a:moveTo>
                    <a:pt x="38" y="10"/>
                  </a:moveTo>
                  <a:lnTo>
                    <a:pt x="41" y="3"/>
                  </a:lnTo>
                  <a:lnTo>
                    <a:pt x="0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45"/>
            <p:cNvSpPr/>
            <p:nvPr/>
          </p:nvSpPr>
          <p:spPr>
            <a:xfrm>
              <a:off x="389" y="3076"/>
              <a:ext cx="41" cy="10"/>
            </a:xfrm>
            <a:custGeom>
              <a:rect b="b" l="l" r="r" t="t"/>
              <a:pathLst>
                <a:path extrusionOk="0" h="10" w="41">
                  <a:moveTo>
                    <a:pt x="38" y="10"/>
                  </a:moveTo>
                  <a:lnTo>
                    <a:pt x="41" y="3"/>
                  </a:lnTo>
                  <a:lnTo>
                    <a:pt x="0" y="0"/>
                  </a:lnTo>
                  <a:lnTo>
                    <a:pt x="38" y="1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45"/>
            <p:cNvSpPr/>
            <p:nvPr/>
          </p:nvSpPr>
          <p:spPr>
            <a:xfrm>
              <a:off x="309" y="3069"/>
              <a:ext cx="118" cy="41"/>
            </a:xfrm>
            <a:custGeom>
              <a:rect b="b" l="l" r="r" t="t"/>
              <a:pathLst>
                <a:path extrusionOk="0" h="41" w="118">
                  <a:moveTo>
                    <a:pt x="0" y="0"/>
                  </a:moveTo>
                  <a:lnTo>
                    <a:pt x="10" y="17"/>
                  </a:lnTo>
                  <a:lnTo>
                    <a:pt x="104" y="41"/>
                  </a:lnTo>
                  <a:lnTo>
                    <a:pt x="118" y="17"/>
                  </a:lnTo>
                  <a:lnTo>
                    <a:pt x="8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45"/>
            <p:cNvSpPr/>
            <p:nvPr/>
          </p:nvSpPr>
          <p:spPr>
            <a:xfrm>
              <a:off x="309" y="3069"/>
              <a:ext cx="118" cy="41"/>
            </a:xfrm>
            <a:custGeom>
              <a:rect b="b" l="l" r="r" t="t"/>
              <a:pathLst>
                <a:path extrusionOk="0" h="41" w="118">
                  <a:moveTo>
                    <a:pt x="0" y="0"/>
                  </a:moveTo>
                  <a:lnTo>
                    <a:pt x="10" y="17"/>
                  </a:lnTo>
                  <a:lnTo>
                    <a:pt x="104" y="41"/>
                  </a:lnTo>
                  <a:lnTo>
                    <a:pt x="118" y="17"/>
                  </a:lnTo>
                  <a:lnTo>
                    <a:pt x="80" y="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45"/>
            <p:cNvSpPr/>
            <p:nvPr/>
          </p:nvSpPr>
          <p:spPr>
            <a:xfrm>
              <a:off x="319" y="3086"/>
              <a:ext cx="94" cy="49"/>
            </a:xfrm>
            <a:custGeom>
              <a:rect b="b" l="l" r="r" t="t"/>
              <a:pathLst>
                <a:path extrusionOk="0" h="49" w="94">
                  <a:moveTo>
                    <a:pt x="0" y="0"/>
                  </a:moveTo>
                  <a:lnTo>
                    <a:pt x="28" y="38"/>
                  </a:lnTo>
                  <a:lnTo>
                    <a:pt x="80" y="49"/>
                  </a:lnTo>
                  <a:lnTo>
                    <a:pt x="9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45"/>
            <p:cNvSpPr/>
            <p:nvPr/>
          </p:nvSpPr>
          <p:spPr>
            <a:xfrm>
              <a:off x="319" y="3086"/>
              <a:ext cx="94" cy="49"/>
            </a:xfrm>
            <a:custGeom>
              <a:rect b="b" l="l" r="r" t="t"/>
              <a:pathLst>
                <a:path extrusionOk="0" h="49" w="94">
                  <a:moveTo>
                    <a:pt x="0" y="0"/>
                  </a:moveTo>
                  <a:lnTo>
                    <a:pt x="28" y="38"/>
                  </a:lnTo>
                  <a:lnTo>
                    <a:pt x="80" y="49"/>
                  </a:lnTo>
                  <a:lnTo>
                    <a:pt x="94" y="2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45"/>
            <p:cNvSpPr/>
            <p:nvPr/>
          </p:nvSpPr>
          <p:spPr>
            <a:xfrm>
              <a:off x="347" y="3124"/>
              <a:ext cx="52" cy="35"/>
            </a:xfrm>
            <a:custGeom>
              <a:rect b="b" l="l" r="r" t="t"/>
              <a:pathLst>
                <a:path extrusionOk="0" h="35" w="52">
                  <a:moveTo>
                    <a:pt x="0" y="0"/>
                  </a:moveTo>
                  <a:lnTo>
                    <a:pt x="24" y="35"/>
                  </a:lnTo>
                  <a:lnTo>
                    <a:pt x="35" y="35"/>
                  </a:lnTo>
                  <a:lnTo>
                    <a:pt x="52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45"/>
            <p:cNvSpPr/>
            <p:nvPr/>
          </p:nvSpPr>
          <p:spPr>
            <a:xfrm>
              <a:off x="347" y="3124"/>
              <a:ext cx="52" cy="35"/>
            </a:xfrm>
            <a:custGeom>
              <a:rect b="b" l="l" r="r" t="t"/>
              <a:pathLst>
                <a:path extrusionOk="0" h="35" w="52">
                  <a:moveTo>
                    <a:pt x="0" y="0"/>
                  </a:moveTo>
                  <a:lnTo>
                    <a:pt x="24" y="35"/>
                  </a:lnTo>
                  <a:lnTo>
                    <a:pt x="35" y="35"/>
                  </a:lnTo>
                  <a:lnTo>
                    <a:pt x="52" y="1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45"/>
            <p:cNvSpPr/>
            <p:nvPr/>
          </p:nvSpPr>
          <p:spPr>
            <a:xfrm>
              <a:off x="371" y="3159"/>
              <a:ext cx="11" cy="10"/>
            </a:xfrm>
            <a:custGeom>
              <a:rect b="b" l="l" r="r" t="t"/>
              <a:pathLst>
                <a:path extrusionOk="0" h="10" w="11">
                  <a:moveTo>
                    <a:pt x="0" y="0"/>
                  </a:moveTo>
                  <a:lnTo>
                    <a:pt x="7" y="10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45"/>
            <p:cNvSpPr/>
            <p:nvPr/>
          </p:nvSpPr>
          <p:spPr>
            <a:xfrm>
              <a:off x="371" y="3159"/>
              <a:ext cx="11" cy="10"/>
            </a:xfrm>
            <a:custGeom>
              <a:rect b="b" l="l" r="r" t="t"/>
              <a:pathLst>
                <a:path extrusionOk="0" h="10" w="11">
                  <a:moveTo>
                    <a:pt x="0" y="0"/>
                  </a:moveTo>
                  <a:lnTo>
                    <a:pt x="7" y="10"/>
                  </a:lnTo>
                  <a:lnTo>
                    <a:pt x="11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04" name="Google Shape;3704;p45"/>
            <p:cNvCxnSpPr/>
            <p:nvPr/>
          </p:nvCxnSpPr>
          <p:spPr>
            <a:xfrm rot="10800000">
              <a:off x="309" y="3069"/>
              <a:ext cx="12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05" name="Google Shape;3705;p45"/>
            <p:cNvCxnSpPr/>
            <p:nvPr/>
          </p:nvCxnSpPr>
          <p:spPr>
            <a:xfrm>
              <a:off x="309" y="3069"/>
              <a:ext cx="69" cy="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06" name="Google Shape;3706;p45"/>
            <p:cNvCxnSpPr/>
            <p:nvPr/>
          </p:nvCxnSpPr>
          <p:spPr>
            <a:xfrm flipH="1" rot="10800000">
              <a:off x="378" y="3079"/>
              <a:ext cx="52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07" name="Google Shape;3707;p45"/>
            <p:cNvSpPr/>
            <p:nvPr/>
          </p:nvSpPr>
          <p:spPr>
            <a:xfrm>
              <a:off x="599" y="3774"/>
              <a:ext cx="7" cy="4"/>
            </a:xfrm>
            <a:custGeom>
              <a:rect b="b" l="l" r="r" t="t"/>
              <a:pathLst>
                <a:path extrusionOk="0" h="4" w="7">
                  <a:moveTo>
                    <a:pt x="0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45"/>
            <p:cNvSpPr/>
            <p:nvPr/>
          </p:nvSpPr>
          <p:spPr>
            <a:xfrm>
              <a:off x="599" y="3774"/>
              <a:ext cx="7" cy="4"/>
            </a:xfrm>
            <a:custGeom>
              <a:rect b="b" l="l" r="r" t="t"/>
              <a:pathLst>
                <a:path extrusionOk="0" h="4" w="7">
                  <a:moveTo>
                    <a:pt x="0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45"/>
            <p:cNvSpPr/>
            <p:nvPr/>
          </p:nvSpPr>
          <p:spPr>
            <a:xfrm>
              <a:off x="596" y="3743"/>
              <a:ext cx="10" cy="35"/>
            </a:xfrm>
            <a:custGeom>
              <a:rect b="b" l="l" r="r" t="t"/>
              <a:pathLst>
                <a:path extrusionOk="0" h="35" w="10">
                  <a:moveTo>
                    <a:pt x="10" y="31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31"/>
                  </a:lnTo>
                  <a:lnTo>
                    <a:pt x="10" y="35"/>
                  </a:lnTo>
                  <a:lnTo>
                    <a:pt x="10" y="3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45"/>
            <p:cNvSpPr/>
            <p:nvPr/>
          </p:nvSpPr>
          <p:spPr>
            <a:xfrm>
              <a:off x="596" y="3743"/>
              <a:ext cx="10" cy="35"/>
            </a:xfrm>
            <a:custGeom>
              <a:rect b="b" l="l" r="r" t="t"/>
              <a:pathLst>
                <a:path extrusionOk="0" h="35" w="10">
                  <a:moveTo>
                    <a:pt x="10" y="31"/>
                  </a:moveTo>
                  <a:lnTo>
                    <a:pt x="3" y="4"/>
                  </a:lnTo>
                  <a:lnTo>
                    <a:pt x="0" y="0"/>
                  </a:lnTo>
                  <a:lnTo>
                    <a:pt x="3" y="31"/>
                  </a:lnTo>
                  <a:lnTo>
                    <a:pt x="10" y="35"/>
                  </a:lnTo>
                  <a:lnTo>
                    <a:pt x="10" y="3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45"/>
            <p:cNvSpPr/>
            <p:nvPr/>
          </p:nvSpPr>
          <p:spPr>
            <a:xfrm>
              <a:off x="592" y="3729"/>
              <a:ext cx="7" cy="18"/>
            </a:xfrm>
            <a:custGeom>
              <a:rect b="b" l="l" r="r" t="t"/>
              <a:pathLst>
                <a:path extrusionOk="0" h="18" w="7">
                  <a:moveTo>
                    <a:pt x="7" y="18"/>
                  </a:moveTo>
                  <a:lnTo>
                    <a:pt x="0" y="0"/>
                  </a:lnTo>
                  <a:lnTo>
                    <a:pt x="4" y="14"/>
                  </a:lnTo>
                  <a:lnTo>
                    <a:pt x="7" y="18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45"/>
            <p:cNvSpPr/>
            <p:nvPr/>
          </p:nvSpPr>
          <p:spPr>
            <a:xfrm>
              <a:off x="592" y="3729"/>
              <a:ext cx="7" cy="18"/>
            </a:xfrm>
            <a:custGeom>
              <a:rect b="b" l="l" r="r" t="t"/>
              <a:pathLst>
                <a:path extrusionOk="0" h="18" w="7">
                  <a:moveTo>
                    <a:pt x="7" y="18"/>
                  </a:moveTo>
                  <a:lnTo>
                    <a:pt x="0" y="0"/>
                  </a:lnTo>
                  <a:lnTo>
                    <a:pt x="4" y="14"/>
                  </a:lnTo>
                  <a:lnTo>
                    <a:pt x="7" y="18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13" name="Google Shape;3713;p45"/>
            <p:cNvCxnSpPr/>
            <p:nvPr/>
          </p:nvCxnSpPr>
          <p:spPr>
            <a:xfrm flipH="1" rot="10800000">
              <a:off x="603" y="3774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14" name="Google Shape;3714;p45"/>
            <p:cNvCxnSpPr/>
            <p:nvPr/>
          </p:nvCxnSpPr>
          <p:spPr>
            <a:xfrm rot="10800000">
              <a:off x="592" y="3729"/>
              <a:ext cx="1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15" name="Google Shape;3715;p45"/>
            <p:cNvCxnSpPr/>
            <p:nvPr/>
          </p:nvCxnSpPr>
          <p:spPr>
            <a:xfrm>
              <a:off x="592" y="3729"/>
              <a:ext cx="11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16" name="Google Shape;3716;p45"/>
            <p:cNvSpPr/>
            <p:nvPr/>
          </p:nvSpPr>
          <p:spPr>
            <a:xfrm>
              <a:off x="579" y="3636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7"/>
                  </a:moveTo>
                  <a:lnTo>
                    <a:pt x="10" y="3"/>
                  </a:lnTo>
                  <a:lnTo>
                    <a:pt x="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45"/>
            <p:cNvSpPr/>
            <p:nvPr/>
          </p:nvSpPr>
          <p:spPr>
            <a:xfrm>
              <a:off x="579" y="3636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7"/>
                  </a:moveTo>
                  <a:lnTo>
                    <a:pt x="10" y="3"/>
                  </a:lnTo>
                  <a:lnTo>
                    <a:pt x="3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18" name="Google Shape;3718;p45"/>
            <p:cNvCxnSpPr/>
            <p:nvPr/>
          </p:nvCxnSpPr>
          <p:spPr>
            <a:xfrm flipH="1">
              <a:off x="579" y="3636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19" name="Google Shape;3719;p45"/>
            <p:cNvCxnSpPr/>
            <p:nvPr/>
          </p:nvCxnSpPr>
          <p:spPr>
            <a:xfrm flipH="1" rot="10800000">
              <a:off x="579" y="3639"/>
              <a:ext cx="10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20" name="Google Shape;3720;p45"/>
            <p:cNvCxnSpPr/>
            <p:nvPr/>
          </p:nvCxnSpPr>
          <p:spPr>
            <a:xfrm rot="10800000">
              <a:off x="582" y="3636"/>
              <a:ext cx="7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21" name="Google Shape;3721;p45"/>
            <p:cNvSpPr/>
            <p:nvPr/>
          </p:nvSpPr>
          <p:spPr>
            <a:xfrm>
              <a:off x="668" y="3556"/>
              <a:ext cx="56" cy="32"/>
            </a:xfrm>
            <a:custGeom>
              <a:rect b="b" l="l" r="r" t="t"/>
              <a:pathLst>
                <a:path extrusionOk="0" h="32" w="56">
                  <a:moveTo>
                    <a:pt x="56" y="11"/>
                  </a:moveTo>
                  <a:lnTo>
                    <a:pt x="56" y="0"/>
                  </a:lnTo>
                  <a:lnTo>
                    <a:pt x="4" y="11"/>
                  </a:lnTo>
                  <a:lnTo>
                    <a:pt x="0" y="25"/>
                  </a:lnTo>
                  <a:lnTo>
                    <a:pt x="18" y="32"/>
                  </a:lnTo>
                  <a:lnTo>
                    <a:pt x="56" y="1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45"/>
            <p:cNvSpPr/>
            <p:nvPr/>
          </p:nvSpPr>
          <p:spPr>
            <a:xfrm>
              <a:off x="668" y="3556"/>
              <a:ext cx="56" cy="32"/>
            </a:xfrm>
            <a:custGeom>
              <a:rect b="b" l="l" r="r" t="t"/>
              <a:pathLst>
                <a:path extrusionOk="0" h="32" w="56">
                  <a:moveTo>
                    <a:pt x="56" y="11"/>
                  </a:moveTo>
                  <a:lnTo>
                    <a:pt x="56" y="0"/>
                  </a:lnTo>
                  <a:lnTo>
                    <a:pt x="4" y="11"/>
                  </a:lnTo>
                  <a:lnTo>
                    <a:pt x="0" y="25"/>
                  </a:lnTo>
                  <a:lnTo>
                    <a:pt x="18" y="32"/>
                  </a:lnTo>
                  <a:lnTo>
                    <a:pt x="56" y="1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45"/>
            <p:cNvSpPr/>
            <p:nvPr/>
          </p:nvSpPr>
          <p:spPr>
            <a:xfrm>
              <a:off x="668" y="3581"/>
              <a:ext cx="18" cy="17"/>
            </a:xfrm>
            <a:custGeom>
              <a:rect b="b" l="l" r="r" t="t"/>
              <a:pathLst>
                <a:path extrusionOk="0" h="17" w="18">
                  <a:moveTo>
                    <a:pt x="0" y="0"/>
                  </a:moveTo>
                  <a:lnTo>
                    <a:pt x="0" y="17"/>
                  </a:lnTo>
                  <a:lnTo>
                    <a:pt x="1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45"/>
            <p:cNvSpPr/>
            <p:nvPr/>
          </p:nvSpPr>
          <p:spPr>
            <a:xfrm>
              <a:off x="668" y="3581"/>
              <a:ext cx="18" cy="17"/>
            </a:xfrm>
            <a:custGeom>
              <a:rect b="b" l="l" r="r" t="t"/>
              <a:pathLst>
                <a:path extrusionOk="0" h="17" w="18">
                  <a:moveTo>
                    <a:pt x="0" y="0"/>
                  </a:moveTo>
                  <a:lnTo>
                    <a:pt x="0" y="17"/>
                  </a:lnTo>
                  <a:lnTo>
                    <a:pt x="18" y="7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25" name="Google Shape;3725;p45"/>
            <p:cNvCxnSpPr/>
            <p:nvPr/>
          </p:nvCxnSpPr>
          <p:spPr>
            <a:xfrm flipH="1" rot="10800000">
              <a:off x="668" y="3567"/>
              <a:ext cx="56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26" name="Google Shape;3726;p45"/>
            <p:cNvCxnSpPr/>
            <p:nvPr/>
          </p:nvCxnSpPr>
          <p:spPr>
            <a:xfrm flipH="1" rot="10800000">
              <a:off x="724" y="3556"/>
              <a:ext cx="1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27" name="Google Shape;3727;p45"/>
            <p:cNvCxnSpPr/>
            <p:nvPr/>
          </p:nvCxnSpPr>
          <p:spPr>
            <a:xfrm flipH="1">
              <a:off x="672" y="3556"/>
              <a:ext cx="52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28" name="Google Shape;3728;p45"/>
            <p:cNvCxnSpPr/>
            <p:nvPr/>
          </p:nvCxnSpPr>
          <p:spPr>
            <a:xfrm flipH="1">
              <a:off x="668" y="3567"/>
              <a:ext cx="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29" name="Google Shape;3729;p45"/>
            <p:cNvSpPr/>
            <p:nvPr/>
          </p:nvSpPr>
          <p:spPr>
            <a:xfrm>
              <a:off x="568" y="3636"/>
              <a:ext cx="11" cy="14"/>
            </a:xfrm>
            <a:custGeom>
              <a:rect b="b" l="l" r="r" t="t"/>
              <a:pathLst>
                <a:path extrusionOk="0" h="14" w="11">
                  <a:moveTo>
                    <a:pt x="0" y="14"/>
                  </a:moveTo>
                  <a:lnTo>
                    <a:pt x="11" y="7"/>
                  </a:lnTo>
                  <a:lnTo>
                    <a:pt x="4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45"/>
            <p:cNvSpPr/>
            <p:nvPr/>
          </p:nvSpPr>
          <p:spPr>
            <a:xfrm>
              <a:off x="568" y="3636"/>
              <a:ext cx="11" cy="14"/>
            </a:xfrm>
            <a:custGeom>
              <a:rect b="b" l="l" r="r" t="t"/>
              <a:pathLst>
                <a:path extrusionOk="0" h="14" w="11">
                  <a:moveTo>
                    <a:pt x="0" y="14"/>
                  </a:moveTo>
                  <a:lnTo>
                    <a:pt x="11" y="7"/>
                  </a:lnTo>
                  <a:lnTo>
                    <a:pt x="4" y="0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1" name="Google Shape;3731;p45"/>
            <p:cNvCxnSpPr/>
            <p:nvPr/>
          </p:nvCxnSpPr>
          <p:spPr>
            <a:xfrm flipH="1">
              <a:off x="568" y="3636"/>
              <a:ext cx="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32" name="Google Shape;3732;p45"/>
            <p:cNvCxnSpPr/>
            <p:nvPr/>
          </p:nvCxnSpPr>
          <p:spPr>
            <a:xfrm flipH="1" rot="10800000">
              <a:off x="568" y="3643"/>
              <a:ext cx="1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33" name="Google Shape;3733;p45"/>
            <p:cNvCxnSpPr/>
            <p:nvPr/>
          </p:nvCxnSpPr>
          <p:spPr>
            <a:xfrm rot="10800000">
              <a:off x="572" y="3636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34" name="Google Shape;3734;p45"/>
            <p:cNvSpPr/>
            <p:nvPr/>
          </p:nvSpPr>
          <p:spPr>
            <a:xfrm>
              <a:off x="582" y="3581"/>
              <a:ext cx="86" cy="58"/>
            </a:xfrm>
            <a:custGeom>
              <a:rect b="b" l="l" r="r" t="t"/>
              <a:pathLst>
                <a:path extrusionOk="0" h="58" w="86">
                  <a:moveTo>
                    <a:pt x="7" y="58"/>
                  </a:moveTo>
                  <a:lnTo>
                    <a:pt x="86" y="17"/>
                  </a:lnTo>
                  <a:lnTo>
                    <a:pt x="80" y="0"/>
                  </a:lnTo>
                  <a:lnTo>
                    <a:pt x="0" y="55"/>
                  </a:lnTo>
                  <a:lnTo>
                    <a:pt x="7" y="58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45"/>
            <p:cNvSpPr/>
            <p:nvPr/>
          </p:nvSpPr>
          <p:spPr>
            <a:xfrm>
              <a:off x="582" y="3581"/>
              <a:ext cx="86" cy="58"/>
            </a:xfrm>
            <a:custGeom>
              <a:rect b="b" l="l" r="r" t="t"/>
              <a:pathLst>
                <a:path extrusionOk="0" h="58" w="86">
                  <a:moveTo>
                    <a:pt x="7" y="58"/>
                  </a:moveTo>
                  <a:lnTo>
                    <a:pt x="86" y="17"/>
                  </a:lnTo>
                  <a:lnTo>
                    <a:pt x="80" y="0"/>
                  </a:lnTo>
                  <a:lnTo>
                    <a:pt x="0" y="55"/>
                  </a:lnTo>
                  <a:lnTo>
                    <a:pt x="7" y="58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36" name="Google Shape;3736;p45"/>
            <p:cNvCxnSpPr/>
            <p:nvPr/>
          </p:nvCxnSpPr>
          <p:spPr>
            <a:xfrm>
              <a:off x="582" y="3636"/>
              <a:ext cx="7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37" name="Google Shape;3737;p45"/>
            <p:cNvCxnSpPr/>
            <p:nvPr/>
          </p:nvCxnSpPr>
          <p:spPr>
            <a:xfrm flipH="1" rot="10800000">
              <a:off x="589" y="3598"/>
              <a:ext cx="79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38" name="Google Shape;3738;p45"/>
            <p:cNvCxnSpPr/>
            <p:nvPr/>
          </p:nvCxnSpPr>
          <p:spPr>
            <a:xfrm rot="10800000">
              <a:off x="662" y="3581"/>
              <a:ext cx="6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39" name="Google Shape;3739;p45"/>
            <p:cNvCxnSpPr/>
            <p:nvPr/>
          </p:nvCxnSpPr>
          <p:spPr>
            <a:xfrm flipH="1">
              <a:off x="582" y="3581"/>
              <a:ext cx="80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40" name="Google Shape;3740;p45"/>
            <p:cNvSpPr/>
            <p:nvPr/>
          </p:nvSpPr>
          <p:spPr>
            <a:xfrm>
              <a:off x="662" y="3273"/>
              <a:ext cx="17" cy="7"/>
            </a:xfrm>
            <a:custGeom>
              <a:rect b="b" l="l" r="r" t="t"/>
              <a:pathLst>
                <a:path extrusionOk="0" h="7" w="17">
                  <a:moveTo>
                    <a:pt x="10" y="0"/>
                  </a:moveTo>
                  <a:lnTo>
                    <a:pt x="0" y="3"/>
                  </a:lnTo>
                  <a:lnTo>
                    <a:pt x="17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45"/>
            <p:cNvSpPr/>
            <p:nvPr/>
          </p:nvSpPr>
          <p:spPr>
            <a:xfrm>
              <a:off x="662" y="3273"/>
              <a:ext cx="17" cy="7"/>
            </a:xfrm>
            <a:custGeom>
              <a:rect b="b" l="l" r="r" t="t"/>
              <a:pathLst>
                <a:path extrusionOk="0" h="7" w="17">
                  <a:moveTo>
                    <a:pt x="10" y="0"/>
                  </a:moveTo>
                  <a:lnTo>
                    <a:pt x="0" y="3"/>
                  </a:lnTo>
                  <a:lnTo>
                    <a:pt x="17" y="7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45"/>
            <p:cNvSpPr/>
            <p:nvPr/>
          </p:nvSpPr>
          <p:spPr>
            <a:xfrm>
              <a:off x="672" y="3263"/>
              <a:ext cx="21" cy="17"/>
            </a:xfrm>
            <a:custGeom>
              <a:rect b="b" l="l" r="r" t="t"/>
              <a:pathLst>
                <a:path extrusionOk="0" h="17" w="21">
                  <a:moveTo>
                    <a:pt x="21" y="17"/>
                  </a:moveTo>
                  <a:lnTo>
                    <a:pt x="17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1" y="17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45"/>
            <p:cNvSpPr/>
            <p:nvPr/>
          </p:nvSpPr>
          <p:spPr>
            <a:xfrm>
              <a:off x="672" y="3263"/>
              <a:ext cx="21" cy="17"/>
            </a:xfrm>
            <a:custGeom>
              <a:rect b="b" l="l" r="r" t="t"/>
              <a:pathLst>
                <a:path extrusionOk="0" h="17" w="21">
                  <a:moveTo>
                    <a:pt x="21" y="17"/>
                  </a:moveTo>
                  <a:lnTo>
                    <a:pt x="17" y="0"/>
                  </a:lnTo>
                  <a:lnTo>
                    <a:pt x="0" y="10"/>
                  </a:lnTo>
                  <a:lnTo>
                    <a:pt x="7" y="17"/>
                  </a:lnTo>
                  <a:lnTo>
                    <a:pt x="21" y="17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44" name="Google Shape;3744;p45"/>
            <p:cNvCxnSpPr/>
            <p:nvPr/>
          </p:nvCxnSpPr>
          <p:spPr>
            <a:xfrm>
              <a:off x="662" y="3276"/>
              <a:ext cx="3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45" name="Google Shape;3745;p45"/>
            <p:cNvCxnSpPr/>
            <p:nvPr/>
          </p:nvCxnSpPr>
          <p:spPr>
            <a:xfrm rot="10800000">
              <a:off x="689" y="3263"/>
              <a:ext cx="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46" name="Google Shape;3746;p45"/>
            <p:cNvCxnSpPr/>
            <p:nvPr/>
          </p:nvCxnSpPr>
          <p:spPr>
            <a:xfrm flipH="1">
              <a:off x="662" y="3263"/>
              <a:ext cx="27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47" name="Google Shape;3747;p45"/>
            <p:cNvSpPr/>
            <p:nvPr/>
          </p:nvSpPr>
          <p:spPr>
            <a:xfrm>
              <a:off x="651" y="3242"/>
              <a:ext cx="21" cy="34"/>
            </a:xfrm>
            <a:custGeom>
              <a:rect b="b" l="l" r="r" t="t"/>
              <a:pathLst>
                <a:path extrusionOk="0" h="34" w="21">
                  <a:moveTo>
                    <a:pt x="21" y="31"/>
                  </a:moveTo>
                  <a:lnTo>
                    <a:pt x="11" y="34"/>
                  </a:lnTo>
                  <a:lnTo>
                    <a:pt x="0" y="3"/>
                  </a:lnTo>
                  <a:lnTo>
                    <a:pt x="7" y="0"/>
                  </a:lnTo>
                  <a:lnTo>
                    <a:pt x="21" y="3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45"/>
            <p:cNvSpPr/>
            <p:nvPr/>
          </p:nvSpPr>
          <p:spPr>
            <a:xfrm>
              <a:off x="651" y="3242"/>
              <a:ext cx="21" cy="34"/>
            </a:xfrm>
            <a:custGeom>
              <a:rect b="b" l="l" r="r" t="t"/>
              <a:pathLst>
                <a:path extrusionOk="0" h="34" w="21">
                  <a:moveTo>
                    <a:pt x="21" y="31"/>
                  </a:moveTo>
                  <a:lnTo>
                    <a:pt x="11" y="34"/>
                  </a:lnTo>
                  <a:lnTo>
                    <a:pt x="0" y="3"/>
                  </a:lnTo>
                  <a:lnTo>
                    <a:pt x="7" y="0"/>
                  </a:lnTo>
                  <a:lnTo>
                    <a:pt x="21" y="3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45"/>
            <p:cNvSpPr/>
            <p:nvPr/>
          </p:nvSpPr>
          <p:spPr>
            <a:xfrm>
              <a:off x="658" y="3228"/>
              <a:ext cx="31" cy="45"/>
            </a:xfrm>
            <a:custGeom>
              <a:rect b="b" l="l" r="r" t="t"/>
              <a:pathLst>
                <a:path extrusionOk="0" h="45" w="31">
                  <a:moveTo>
                    <a:pt x="21" y="0"/>
                  </a:moveTo>
                  <a:lnTo>
                    <a:pt x="31" y="35"/>
                  </a:lnTo>
                  <a:lnTo>
                    <a:pt x="14" y="45"/>
                  </a:lnTo>
                  <a:lnTo>
                    <a:pt x="0" y="1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45"/>
            <p:cNvSpPr/>
            <p:nvPr/>
          </p:nvSpPr>
          <p:spPr>
            <a:xfrm>
              <a:off x="658" y="3228"/>
              <a:ext cx="31" cy="45"/>
            </a:xfrm>
            <a:custGeom>
              <a:rect b="b" l="l" r="r" t="t"/>
              <a:pathLst>
                <a:path extrusionOk="0" h="45" w="31">
                  <a:moveTo>
                    <a:pt x="21" y="0"/>
                  </a:moveTo>
                  <a:lnTo>
                    <a:pt x="31" y="35"/>
                  </a:lnTo>
                  <a:lnTo>
                    <a:pt x="14" y="45"/>
                  </a:lnTo>
                  <a:lnTo>
                    <a:pt x="0" y="14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51" name="Google Shape;3751;p45"/>
            <p:cNvCxnSpPr/>
            <p:nvPr/>
          </p:nvCxnSpPr>
          <p:spPr>
            <a:xfrm flipH="1" rot="10800000">
              <a:off x="651" y="3228"/>
              <a:ext cx="28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52" name="Google Shape;3752;p45"/>
            <p:cNvCxnSpPr/>
            <p:nvPr/>
          </p:nvCxnSpPr>
          <p:spPr>
            <a:xfrm>
              <a:off x="679" y="3228"/>
              <a:ext cx="10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53" name="Google Shape;3753;p45"/>
            <p:cNvCxnSpPr/>
            <p:nvPr/>
          </p:nvCxnSpPr>
          <p:spPr>
            <a:xfrm flipH="1">
              <a:off x="662" y="3263"/>
              <a:ext cx="27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54" name="Google Shape;3754;p45"/>
            <p:cNvCxnSpPr/>
            <p:nvPr/>
          </p:nvCxnSpPr>
          <p:spPr>
            <a:xfrm rot="10800000">
              <a:off x="651" y="3245"/>
              <a:ext cx="1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55" name="Google Shape;3755;p45"/>
            <p:cNvSpPr/>
            <p:nvPr/>
          </p:nvSpPr>
          <p:spPr>
            <a:xfrm>
              <a:off x="696" y="3332"/>
              <a:ext cx="14" cy="17"/>
            </a:xfrm>
            <a:custGeom>
              <a:rect b="b" l="l" r="r" t="t"/>
              <a:pathLst>
                <a:path extrusionOk="0" h="17" w="14">
                  <a:moveTo>
                    <a:pt x="10" y="7"/>
                  </a:moveTo>
                  <a:lnTo>
                    <a:pt x="14" y="17"/>
                  </a:lnTo>
                  <a:lnTo>
                    <a:pt x="0" y="0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45"/>
            <p:cNvSpPr/>
            <p:nvPr/>
          </p:nvSpPr>
          <p:spPr>
            <a:xfrm>
              <a:off x="696" y="3332"/>
              <a:ext cx="14" cy="17"/>
            </a:xfrm>
            <a:custGeom>
              <a:rect b="b" l="l" r="r" t="t"/>
              <a:pathLst>
                <a:path extrusionOk="0" h="17" w="14">
                  <a:moveTo>
                    <a:pt x="10" y="7"/>
                  </a:moveTo>
                  <a:lnTo>
                    <a:pt x="14" y="17"/>
                  </a:lnTo>
                  <a:lnTo>
                    <a:pt x="0" y="0"/>
                  </a:lnTo>
                  <a:lnTo>
                    <a:pt x="10" y="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45"/>
            <p:cNvSpPr/>
            <p:nvPr/>
          </p:nvSpPr>
          <p:spPr>
            <a:xfrm>
              <a:off x="662" y="3276"/>
              <a:ext cx="44" cy="63"/>
            </a:xfrm>
            <a:custGeom>
              <a:rect b="b" l="l" r="r" t="t"/>
              <a:pathLst>
                <a:path extrusionOk="0" h="63" w="44">
                  <a:moveTo>
                    <a:pt x="34" y="21"/>
                  </a:moveTo>
                  <a:lnTo>
                    <a:pt x="44" y="63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17" y="4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45"/>
            <p:cNvSpPr/>
            <p:nvPr/>
          </p:nvSpPr>
          <p:spPr>
            <a:xfrm>
              <a:off x="662" y="3276"/>
              <a:ext cx="44" cy="63"/>
            </a:xfrm>
            <a:custGeom>
              <a:rect b="b" l="l" r="r" t="t"/>
              <a:pathLst>
                <a:path extrusionOk="0" h="63" w="44">
                  <a:moveTo>
                    <a:pt x="34" y="21"/>
                  </a:moveTo>
                  <a:lnTo>
                    <a:pt x="44" y="63"/>
                  </a:lnTo>
                  <a:lnTo>
                    <a:pt x="34" y="56"/>
                  </a:lnTo>
                  <a:lnTo>
                    <a:pt x="0" y="0"/>
                  </a:lnTo>
                  <a:lnTo>
                    <a:pt x="17" y="4"/>
                  </a:lnTo>
                  <a:lnTo>
                    <a:pt x="34" y="2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45"/>
            <p:cNvSpPr/>
            <p:nvPr/>
          </p:nvSpPr>
          <p:spPr>
            <a:xfrm>
              <a:off x="679" y="3280"/>
              <a:ext cx="17" cy="17"/>
            </a:xfrm>
            <a:custGeom>
              <a:rect b="b" l="l" r="r" t="t"/>
              <a:pathLst>
                <a:path extrusionOk="0" h="17" w="17">
                  <a:moveTo>
                    <a:pt x="14" y="0"/>
                  </a:moveTo>
                  <a:lnTo>
                    <a:pt x="17" y="17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45"/>
            <p:cNvSpPr/>
            <p:nvPr/>
          </p:nvSpPr>
          <p:spPr>
            <a:xfrm>
              <a:off x="679" y="3280"/>
              <a:ext cx="17" cy="17"/>
            </a:xfrm>
            <a:custGeom>
              <a:rect b="b" l="l" r="r" t="t"/>
              <a:pathLst>
                <a:path extrusionOk="0" h="17" w="17">
                  <a:moveTo>
                    <a:pt x="14" y="0"/>
                  </a:moveTo>
                  <a:lnTo>
                    <a:pt x="17" y="17"/>
                  </a:ln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61" name="Google Shape;3761;p45"/>
            <p:cNvCxnSpPr/>
            <p:nvPr/>
          </p:nvCxnSpPr>
          <p:spPr>
            <a:xfrm>
              <a:off x="662" y="3276"/>
              <a:ext cx="3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62" name="Google Shape;3762;p45"/>
            <p:cNvCxnSpPr/>
            <p:nvPr/>
          </p:nvCxnSpPr>
          <p:spPr>
            <a:xfrm>
              <a:off x="693" y="3280"/>
              <a:ext cx="1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63" name="Google Shape;3763;p45"/>
            <p:cNvCxnSpPr/>
            <p:nvPr/>
          </p:nvCxnSpPr>
          <p:spPr>
            <a:xfrm rot="10800000">
              <a:off x="662" y="3276"/>
              <a:ext cx="48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64" name="Google Shape;3764;p45"/>
            <p:cNvSpPr/>
            <p:nvPr/>
          </p:nvSpPr>
          <p:spPr>
            <a:xfrm>
              <a:off x="710" y="3463"/>
              <a:ext cx="14" cy="14"/>
            </a:xfrm>
            <a:custGeom>
              <a:rect b="b" l="l" r="r" t="t"/>
              <a:pathLst>
                <a:path extrusionOk="0" h="14" w="14">
                  <a:moveTo>
                    <a:pt x="14" y="7"/>
                  </a:moveTo>
                  <a:lnTo>
                    <a:pt x="14" y="4"/>
                  </a:lnTo>
                  <a:lnTo>
                    <a:pt x="0" y="0"/>
                  </a:lnTo>
                  <a:lnTo>
                    <a:pt x="3" y="14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45"/>
            <p:cNvSpPr/>
            <p:nvPr/>
          </p:nvSpPr>
          <p:spPr>
            <a:xfrm>
              <a:off x="710" y="3463"/>
              <a:ext cx="14" cy="14"/>
            </a:xfrm>
            <a:custGeom>
              <a:rect b="b" l="l" r="r" t="t"/>
              <a:pathLst>
                <a:path extrusionOk="0" h="14" w="14">
                  <a:moveTo>
                    <a:pt x="14" y="7"/>
                  </a:moveTo>
                  <a:lnTo>
                    <a:pt x="14" y="4"/>
                  </a:lnTo>
                  <a:lnTo>
                    <a:pt x="0" y="0"/>
                  </a:lnTo>
                  <a:lnTo>
                    <a:pt x="3" y="14"/>
                  </a:lnTo>
                  <a:lnTo>
                    <a:pt x="14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45"/>
            <p:cNvSpPr/>
            <p:nvPr/>
          </p:nvSpPr>
          <p:spPr>
            <a:xfrm>
              <a:off x="713" y="3470"/>
              <a:ext cx="11" cy="38"/>
            </a:xfrm>
            <a:custGeom>
              <a:rect b="b" l="l" r="r" t="t"/>
              <a:pathLst>
                <a:path extrusionOk="0" h="38" w="11">
                  <a:moveTo>
                    <a:pt x="11" y="38"/>
                  </a:moveTo>
                  <a:lnTo>
                    <a:pt x="11" y="0"/>
                  </a:lnTo>
                  <a:lnTo>
                    <a:pt x="0" y="7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45"/>
            <p:cNvSpPr/>
            <p:nvPr/>
          </p:nvSpPr>
          <p:spPr>
            <a:xfrm>
              <a:off x="713" y="3470"/>
              <a:ext cx="11" cy="38"/>
            </a:xfrm>
            <a:custGeom>
              <a:rect b="b" l="l" r="r" t="t"/>
              <a:pathLst>
                <a:path extrusionOk="0" h="38" w="11">
                  <a:moveTo>
                    <a:pt x="11" y="38"/>
                  </a:moveTo>
                  <a:lnTo>
                    <a:pt x="11" y="0"/>
                  </a:lnTo>
                  <a:lnTo>
                    <a:pt x="0" y="7"/>
                  </a:lnTo>
                  <a:lnTo>
                    <a:pt x="11" y="3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45"/>
            <p:cNvSpPr txBox="1"/>
            <p:nvPr/>
          </p:nvSpPr>
          <p:spPr>
            <a:xfrm>
              <a:off x="724" y="3508"/>
              <a:ext cx="1" cy="1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45"/>
            <p:cNvSpPr/>
            <p:nvPr/>
          </p:nvSpPr>
          <p:spPr>
            <a:xfrm>
              <a:off x="724" y="3508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70" name="Google Shape;3770;p45"/>
            <p:cNvCxnSpPr/>
            <p:nvPr/>
          </p:nvCxnSpPr>
          <p:spPr>
            <a:xfrm>
              <a:off x="710" y="3463"/>
              <a:ext cx="1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71" name="Google Shape;3771;p45"/>
            <p:cNvCxnSpPr/>
            <p:nvPr/>
          </p:nvCxnSpPr>
          <p:spPr>
            <a:xfrm flipH="1" rot="10800000">
              <a:off x="724" y="3467"/>
              <a:ext cx="1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72" name="Google Shape;3772;p45"/>
            <p:cNvCxnSpPr/>
            <p:nvPr/>
          </p:nvCxnSpPr>
          <p:spPr>
            <a:xfrm rot="10800000">
              <a:off x="710" y="3463"/>
              <a:ext cx="1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73" name="Google Shape;3773;p45"/>
            <p:cNvSpPr/>
            <p:nvPr/>
          </p:nvSpPr>
          <p:spPr>
            <a:xfrm>
              <a:off x="665" y="3463"/>
              <a:ext cx="48" cy="24"/>
            </a:xfrm>
            <a:custGeom>
              <a:rect b="b" l="l" r="r" t="t"/>
              <a:pathLst>
                <a:path extrusionOk="0" h="24" w="48">
                  <a:moveTo>
                    <a:pt x="14" y="24"/>
                  </a:moveTo>
                  <a:lnTo>
                    <a:pt x="0" y="4"/>
                  </a:lnTo>
                  <a:lnTo>
                    <a:pt x="45" y="0"/>
                  </a:lnTo>
                  <a:lnTo>
                    <a:pt x="48" y="14"/>
                  </a:lnTo>
                  <a:lnTo>
                    <a:pt x="14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45"/>
            <p:cNvSpPr/>
            <p:nvPr/>
          </p:nvSpPr>
          <p:spPr>
            <a:xfrm>
              <a:off x="665" y="3463"/>
              <a:ext cx="48" cy="24"/>
            </a:xfrm>
            <a:custGeom>
              <a:rect b="b" l="l" r="r" t="t"/>
              <a:pathLst>
                <a:path extrusionOk="0" h="24" w="48">
                  <a:moveTo>
                    <a:pt x="14" y="24"/>
                  </a:moveTo>
                  <a:lnTo>
                    <a:pt x="0" y="4"/>
                  </a:lnTo>
                  <a:lnTo>
                    <a:pt x="45" y="0"/>
                  </a:lnTo>
                  <a:lnTo>
                    <a:pt x="48" y="14"/>
                  </a:lnTo>
                  <a:lnTo>
                    <a:pt x="14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45"/>
            <p:cNvSpPr/>
            <p:nvPr/>
          </p:nvSpPr>
          <p:spPr>
            <a:xfrm>
              <a:off x="679" y="3477"/>
              <a:ext cx="45" cy="38"/>
            </a:xfrm>
            <a:custGeom>
              <a:rect b="b" l="l" r="r" t="t"/>
              <a:pathLst>
                <a:path extrusionOk="0" h="38" w="45">
                  <a:moveTo>
                    <a:pt x="17" y="38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45" y="31"/>
                  </a:lnTo>
                  <a:lnTo>
                    <a:pt x="17" y="3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45"/>
            <p:cNvSpPr/>
            <p:nvPr/>
          </p:nvSpPr>
          <p:spPr>
            <a:xfrm>
              <a:off x="679" y="3477"/>
              <a:ext cx="45" cy="38"/>
            </a:xfrm>
            <a:custGeom>
              <a:rect b="b" l="l" r="r" t="t"/>
              <a:pathLst>
                <a:path extrusionOk="0" h="38" w="45">
                  <a:moveTo>
                    <a:pt x="17" y="38"/>
                  </a:moveTo>
                  <a:lnTo>
                    <a:pt x="0" y="10"/>
                  </a:lnTo>
                  <a:lnTo>
                    <a:pt x="34" y="0"/>
                  </a:lnTo>
                  <a:lnTo>
                    <a:pt x="45" y="31"/>
                  </a:lnTo>
                  <a:lnTo>
                    <a:pt x="17" y="3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45"/>
            <p:cNvSpPr/>
            <p:nvPr/>
          </p:nvSpPr>
          <p:spPr>
            <a:xfrm>
              <a:off x="696" y="3508"/>
              <a:ext cx="28" cy="35"/>
            </a:xfrm>
            <a:custGeom>
              <a:rect b="b" l="l" r="r" t="t"/>
              <a:pathLst>
                <a:path extrusionOk="0" h="35" w="28">
                  <a:moveTo>
                    <a:pt x="28" y="0"/>
                  </a:moveTo>
                  <a:lnTo>
                    <a:pt x="28" y="35"/>
                  </a:lnTo>
                  <a:lnTo>
                    <a:pt x="21" y="35"/>
                  </a:lnTo>
                  <a:lnTo>
                    <a:pt x="0" y="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45"/>
            <p:cNvSpPr/>
            <p:nvPr/>
          </p:nvSpPr>
          <p:spPr>
            <a:xfrm>
              <a:off x="696" y="3508"/>
              <a:ext cx="28" cy="35"/>
            </a:xfrm>
            <a:custGeom>
              <a:rect b="b" l="l" r="r" t="t"/>
              <a:pathLst>
                <a:path extrusionOk="0" h="35" w="28">
                  <a:moveTo>
                    <a:pt x="28" y="0"/>
                  </a:moveTo>
                  <a:lnTo>
                    <a:pt x="28" y="35"/>
                  </a:lnTo>
                  <a:lnTo>
                    <a:pt x="21" y="35"/>
                  </a:lnTo>
                  <a:lnTo>
                    <a:pt x="0" y="7"/>
                  </a:lnTo>
                  <a:lnTo>
                    <a:pt x="28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45"/>
            <p:cNvSpPr/>
            <p:nvPr/>
          </p:nvSpPr>
          <p:spPr>
            <a:xfrm>
              <a:off x="717" y="3543"/>
              <a:ext cx="7" cy="13"/>
            </a:xfrm>
            <a:custGeom>
              <a:rect b="b" l="l" r="r" t="t"/>
              <a:pathLst>
                <a:path extrusionOk="0" h="13" w="7">
                  <a:moveTo>
                    <a:pt x="7" y="0"/>
                  </a:moveTo>
                  <a:lnTo>
                    <a:pt x="7" y="13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45"/>
            <p:cNvSpPr/>
            <p:nvPr/>
          </p:nvSpPr>
          <p:spPr>
            <a:xfrm>
              <a:off x="717" y="3543"/>
              <a:ext cx="7" cy="13"/>
            </a:xfrm>
            <a:custGeom>
              <a:rect b="b" l="l" r="r" t="t"/>
              <a:pathLst>
                <a:path extrusionOk="0" h="13" w="7">
                  <a:moveTo>
                    <a:pt x="7" y="0"/>
                  </a:moveTo>
                  <a:lnTo>
                    <a:pt x="7" y="13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81" name="Google Shape;3781;p45"/>
            <p:cNvCxnSpPr/>
            <p:nvPr/>
          </p:nvCxnSpPr>
          <p:spPr>
            <a:xfrm>
              <a:off x="710" y="3463"/>
              <a:ext cx="1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82" name="Google Shape;3782;p45"/>
            <p:cNvCxnSpPr/>
            <p:nvPr/>
          </p:nvCxnSpPr>
          <p:spPr>
            <a:xfrm>
              <a:off x="724" y="3508"/>
              <a:ext cx="1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83" name="Google Shape;3783;p45"/>
            <p:cNvCxnSpPr/>
            <p:nvPr/>
          </p:nvCxnSpPr>
          <p:spPr>
            <a:xfrm rot="10800000">
              <a:off x="665" y="3467"/>
              <a:ext cx="59" cy="8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84" name="Google Shape;3784;p45"/>
            <p:cNvCxnSpPr/>
            <p:nvPr/>
          </p:nvCxnSpPr>
          <p:spPr>
            <a:xfrm flipH="1" rot="10800000">
              <a:off x="665" y="3463"/>
              <a:ext cx="45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85" name="Google Shape;3785;p45"/>
            <p:cNvSpPr/>
            <p:nvPr/>
          </p:nvSpPr>
          <p:spPr>
            <a:xfrm>
              <a:off x="710" y="3460"/>
              <a:ext cx="14" cy="7"/>
            </a:xfrm>
            <a:custGeom>
              <a:rect b="b" l="l" r="r" t="t"/>
              <a:pathLst>
                <a:path extrusionOk="0" h="7" w="14">
                  <a:moveTo>
                    <a:pt x="14" y="7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45"/>
            <p:cNvSpPr/>
            <p:nvPr/>
          </p:nvSpPr>
          <p:spPr>
            <a:xfrm>
              <a:off x="710" y="3460"/>
              <a:ext cx="14" cy="7"/>
            </a:xfrm>
            <a:custGeom>
              <a:rect b="b" l="l" r="r" t="t"/>
              <a:pathLst>
                <a:path extrusionOk="0" h="7" w="14">
                  <a:moveTo>
                    <a:pt x="14" y="7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14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87" name="Google Shape;3787;p45"/>
            <p:cNvCxnSpPr/>
            <p:nvPr/>
          </p:nvCxnSpPr>
          <p:spPr>
            <a:xfrm>
              <a:off x="710" y="3463"/>
              <a:ext cx="1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88" name="Google Shape;3788;p45"/>
            <p:cNvCxnSpPr/>
            <p:nvPr/>
          </p:nvCxnSpPr>
          <p:spPr>
            <a:xfrm flipH="1" rot="10800000">
              <a:off x="724" y="3460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89" name="Google Shape;3789;p45"/>
            <p:cNvCxnSpPr/>
            <p:nvPr/>
          </p:nvCxnSpPr>
          <p:spPr>
            <a:xfrm flipH="1">
              <a:off x="710" y="3460"/>
              <a:ext cx="1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90" name="Google Shape;3790;p45"/>
            <p:cNvSpPr/>
            <p:nvPr/>
          </p:nvSpPr>
          <p:spPr>
            <a:xfrm>
              <a:off x="693" y="3387"/>
              <a:ext cx="31" cy="76"/>
            </a:xfrm>
            <a:custGeom>
              <a:rect b="b" l="l" r="r" t="t"/>
              <a:pathLst>
                <a:path extrusionOk="0" h="76" w="31">
                  <a:moveTo>
                    <a:pt x="31" y="73"/>
                  </a:moveTo>
                  <a:lnTo>
                    <a:pt x="24" y="0"/>
                  </a:lnTo>
                  <a:lnTo>
                    <a:pt x="0" y="10"/>
                  </a:lnTo>
                  <a:lnTo>
                    <a:pt x="17" y="76"/>
                  </a:lnTo>
                  <a:lnTo>
                    <a:pt x="31" y="7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45"/>
            <p:cNvSpPr/>
            <p:nvPr/>
          </p:nvSpPr>
          <p:spPr>
            <a:xfrm>
              <a:off x="693" y="3387"/>
              <a:ext cx="31" cy="76"/>
            </a:xfrm>
            <a:custGeom>
              <a:rect b="b" l="l" r="r" t="t"/>
              <a:pathLst>
                <a:path extrusionOk="0" h="76" w="31">
                  <a:moveTo>
                    <a:pt x="31" y="73"/>
                  </a:moveTo>
                  <a:lnTo>
                    <a:pt x="24" y="0"/>
                  </a:lnTo>
                  <a:lnTo>
                    <a:pt x="0" y="10"/>
                  </a:lnTo>
                  <a:lnTo>
                    <a:pt x="17" y="76"/>
                  </a:lnTo>
                  <a:lnTo>
                    <a:pt x="31" y="7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92" name="Google Shape;3792;p45"/>
            <p:cNvCxnSpPr/>
            <p:nvPr/>
          </p:nvCxnSpPr>
          <p:spPr>
            <a:xfrm flipH="1" rot="10800000">
              <a:off x="710" y="3460"/>
              <a:ext cx="1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93" name="Google Shape;3793;p45"/>
            <p:cNvCxnSpPr/>
            <p:nvPr/>
          </p:nvCxnSpPr>
          <p:spPr>
            <a:xfrm rot="10800000">
              <a:off x="717" y="3387"/>
              <a:ext cx="7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94" name="Google Shape;3794;p45"/>
            <p:cNvCxnSpPr/>
            <p:nvPr/>
          </p:nvCxnSpPr>
          <p:spPr>
            <a:xfrm flipH="1">
              <a:off x="693" y="3387"/>
              <a:ext cx="2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795" name="Google Shape;3795;p45"/>
            <p:cNvCxnSpPr/>
            <p:nvPr/>
          </p:nvCxnSpPr>
          <p:spPr>
            <a:xfrm>
              <a:off x="693" y="3397"/>
              <a:ext cx="17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796" name="Google Shape;3796;p45"/>
            <p:cNvSpPr/>
            <p:nvPr/>
          </p:nvSpPr>
          <p:spPr>
            <a:xfrm>
              <a:off x="693" y="3384"/>
              <a:ext cx="24" cy="13"/>
            </a:xfrm>
            <a:custGeom>
              <a:rect b="b" l="l" r="r" t="t"/>
              <a:pathLst>
                <a:path extrusionOk="0" h="13" w="24">
                  <a:moveTo>
                    <a:pt x="24" y="3"/>
                  </a:moveTo>
                  <a:lnTo>
                    <a:pt x="24" y="0"/>
                  </a:lnTo>
                  <a:lnTo>
                    <a:pt x="10" y="0"/>
                  </a:lnTo>
                  <a:lnTo>
                    <a:pt x="0" y="13"/>
                  </a:lnTo>
                  <a:lnTo>
                    <a:pt x="24" y="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45"/>
            <p:cNvSpPr/>
            <p:nvPr/>
          </p:nvSpPr>
          <p:spPr>
            <a:xfrm>
              <a:off x="693" y="3384"/>
              <a:ext cx="24" cy="13"/>
            </a:xfrm>
            <a:custGeom>
              <a:rect b="b" l="l" r="r" t="t"/>
              <a:pathLst>
                <a:path extrusionOk="0" h="13" w="24">
                  <a:moveTo>
                    <a:pt x="24" y="3"/>
                  </a:moveTo>
                  <a:lnTo>
                    <a:pt x="24" y="0"/>
                  </a:lnTo>
                  <a:lnTo>
                    <a:pt x="10" y="0"/>
                  </a:lnTo>
                  <a:lnTo>
                    <a:pt x="0" y="13"/>
                  </a:lnTo>
                  <a:lnTo>
                    <a:pt x="24" y="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8" name="Google Shape;3798;p45"/>
          <p:cNvGrpSpPr/>
          <p:nvPr/>
        </p:nvGrpSpPr>
        <p:grpSpPr>
          <a:xfrm>
            <a:off x="271462" y="4494212"/>
            <a:ext cx="866775" cy="1557337"/>
            <a:chOff x="171" y="2831"/>
            <a:chExt cx="546" cy="981"/>
          </a:xfrm>
        </p:grpSpPr>
        <p:sp>
          <p:nvSpPr>
            <p:cNvPr id="3799" name="Google Shape;3799;p45"/>
            <p:cNvSpPr/>
            <p:nvPr/>
          </p:nvSpPr>
          <p:spPr>
            <a:xfrm>
              <a:off x="703" y="3377"/>
              <a:ext cx="14" cy="7"/>
            </a:xfrm>
            <a:custGeom>
              <a:rect b="b" l="l" r="r" t="t"/>
              <a:pathLst>
                <a:path extrusionOk="0" h="7" w="14">
                  <a:moveTo>
                    <a:pt x="14" y="7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45"/>
            <p:cNvSpPr/>
            <p:nvPr/>
          </p:nvSpPr>
          <p:spPr>
            <a:xfrm>
              <a:off x="703" y="3377"/>
              <a:ext cx="14" cy="7"/>
            </a:xfrm>
            <a:custGeom>
              <a:rect b="b" l="l" r="r" t="t"/>
              <a:pathLst>
                <a:path extrusionOk="0" h="7" w="14">
                  <a:moveTo>
                    <a:pt x="14" y="7"/>
                  </a:moveTo>
                  <a:lnTo>
                    <a:pt x="10" y="0"/>
                  </a:lnTo>
                  <a:lnTo>
                    <a:pt x="0" y="7"/>
                  </a:lnTo>
                  <a:lnTo>
                    <a:pt x="14" y="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01" name="Google Shape;3801;p45"/>
            <p:cNvCxnSpPr/>
            <p:nvPr/>
          </p:nvCxnSpPr>
          <p:spPr>
            <a:xfrm flipH="1" rot="10800000">
              <a:off x="693" y="3387"/>
              <a:ext cx="2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02" name="Google Shape;3802;p45"/>
            <p:cNvCxnSpPr/>
            <p:nvPr/>
          </p:nvCxnSpPr>
          <p:spPr>
            <a:xfrm rot="10800000">
              <a:off x="713" y="3377"/>
              <a:ext cx="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03" name="Google Shape;3803;p45"/>
            <p:cNvCxnSpPr/>
            <p:nvPr/>
          </p:nvCxnSpPr>
          <p:spPr>
            <a:xfrm flipH="1">
              <a:off x="693" y="3377"/>
              <a:ext cx="20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04" name="Google Shape;3804;p45"/>
            <p:cNvSpPr/>
            <p:nvPr/>
          </p:nvSpPr>
          <p:spPr>
            <a:xfrm>
              <a:off x="662" y="3397"/>
              <a:ext cx="48" cy="66"/>
            </a:xfrm>
            <a:custGeom>
              <a:rect b="b" l="l" r="r" t="t"/>
              <a:pathLst>
                <a:path extrusionOk="0" h="66" w="48">
                  <a:moveTo>
                    <a:pt x="0" y="45"/>
                  </a:moveTo>
                  <a:lnTo>
                    <a:pt x="48" y="66"/>
                  </a:lnTo>
                  <a:lnTo>
                    <a:pt x="31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45"/>
            <p:cNvSpPr/>
            <p:nvPr/>
          </p:nvSpPr>
          <p:spPr>
            <a:xfrm>
              <a:off x="662" y="3397"/>
              <a:ext cx="48" cy="66"/>
            </a:xfrm>
            <a:custGeom>
              <a:rect b="b" l="l" r="r" t="t"/>
              <a:pathLst>
                <a:path extrusionOk="0" h="66" w="48">
                  <a:moveTo>
                    <a:pt x="0" y="45"/>
                  </a:moveTo>
                  <a:lnTo>
                    <a:pt x="48" y="66"/>
                  </a:lnTo>
                  <a:lnTo>
                    <a:pt x="31" y="0"/>
                  </a:lnTo>
                  <a:lnTo>
                    <a:pt x="0" y="4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06" name="Google Shape;3806;p45"/>
            <p:cNvCxnSpPr/>
            <p:nvPr/>
          </p:nvCxnSpPr>
          <p:spPr>
            <a:xfrm flipH="1">
              <a:off x="662" y="3397"/>
              <a:ext cx="31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07" name="Google Shape;3807;p45"/>
            <p:cNvCxnSpPr/>
            <p:nvPr/>
          </p:nvCxnSpPr>
          <p:spPr>
            <a:xfrm>
              <a:off x="662" y="3442"/>
              <a:ext cx="48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08" name="Google Shape;3808;p45"/>
            <p:cNvCxnSpPr/>
            <p:nvPr/>
          </p:nvCxnSpPr>
          <p:spPr>
            <a:xfrm rot="10800000">
              <a:off x="693" y="3397"/>
              <a:ext cx="17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09" name="Google Shape;3809;p45"/>
            <p:cNvSpPr/>
            <p:nvPr/>
          </p:nvSpPr>
          <p:spPr>
            <a:xfrm>
              <a:off x="662" y="3442"/>
              <a:ext cx="48" cy="25"/>
            </a:xfrm>
            <a:custGeom>
              <a:rect b="b" l="l" r="r" t="t"/>
              <a:pathLst>
                <a:path extrusionOk="0" h="25" w="48">
                  <a:moveTo>
                    <a:pt x="3" y="25"/>
                  </a:moveTo>
                  <a:lnTo>
                    <a:pt x="48" y="21"/>
                  </a:lnTo>
                  <a:lnTo>
                    <a:pt x="0" y="0"/>
                  </a:lnTo>
                  <a:lnTo>
                    <a:pt x="3" y="2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45"/>
            <p:cNvSpPr/>
            <p:nvPr/>
          </p:nvSpPr>
          <p:spPr>
            <a:xfrm>
              <a:off x="662" y="3442"/>
              <a:ext cx="48" cy="25"/>
            </a:xfrm>
            <a:custGeom>
              <a:rect b="b" l="l" r="r" t="t"/>
              <a:pathLst>
                <a:path extrusionOk="0" h="25" w="48">
                  <a:moveTo>
                    <a:pt x="3" y="25"/>
                  </a:moveTo>
                  <a:lnTo>
                    <a:pt x="48" y="21"/>
                  </a:lnTo>
                  <a:lnTo>
                    <a:pt x="0" y="0"/>
                  </a:lnTo>
                  <a:lnTo>
                    <a:pt x="3" y="2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11" name="Google Shape;3811;p45"/>
            <p:cNvCxnSpPr/>
            <p:nvPr/>
          </p:nvCxnSpPr>
          <p:spPr>
            <a:xfrm>
              <a:off x="662" y="3442"/>
              <a:ext cx="3" cy="2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12" name="Google Shape;3812;p45"/>
            <p:cNvCxnSpPr/>
            <p:nvPr/>
          </p:nvCxnSpPr>
          <p:spPr>
            <a:xfrm flipH="1" rot="10800000">
              <a:off x="665" y="3463"/>
              <a:ext cx="45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13" name="Google Shape;3813;p45"/>
            <p:cNvCxnSpPr/>
            <p:nvPr/>
          </p:nvCxnSpPr>
          <p:spPr>
            <a:xfrm rot="10800000">
              <a:off x="662" y="3442"/>
              <a:ext cx="48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14" name="Google Shape;3814;p45"/>
            <p:cNvSpPr/>
            <p:nvPr/>
          </p:nvSpPr>
          <p:spPr>
            <a:xfrm>
              <a:off x="696" y="3356"/>
              <a:ext cx="17" cy="21"/>
            </a:xfrm>
            <a:custGeom>
              <a:rect b="b" l="l" r="r" t="t"/>
              <a:pathLst>
                <a:path extrusionOk="0" h="21" w="17">
                  <a:moveTo>
                    <a:pt x="17" y="21"/>
                  </a:moveTo>
                  <a:lnTo>
                    <a:pt x="17" y="7"/>
                  </a:lnTo>
                  <a:lnTo>
                    <a:pt x="7" y="0"/>
                  </a:lnTo>
                  <a:lnTo>
                    <a:pt x="0" y="7"/>
                  </a:lnTo>
                  <a:lnTo>
                    <a:pt x="17" y="2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45"/>
            <p:cNvSpPr/>
            <p:nvPr/>
          </p:nvSpPr>
          <p:spPr>
            <a:xfrm>
              <a:off x="696" y="3356"/>
              <a:ext cx="17" cy="21"/>
            </a:xfrm>
            <a:custGeom>
              <a:rect b="b" l="l" r="r" t="t"/>
              <a:pathLst>
                <a:path extrusionOk="0" h="21" w="17">
                  <a:moveTo>
                    <a:pt x="17" y="21"/>
                  </a:moveTo>
                  <a:lnTo>
                    <a:pt x="17" y="7"/>
                  </a:lnTo>
                  <a:lnTo>
                    <a:pt x="7" y="0"/>
                  </a:lnTo>
                  <a:lnTo>
                    <a:pt x="0" y="7"/>
                  </a:lnTo>
                  <a:lnTo>
                    <a:pt x="17" y="2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45"/>
            <p:cNvSpPr/>
            <p:nvPr/>
          </p:nvSpPr>
          <p:spPr>
            <a:xfrm>
              <a:off x="703" y="3349"/>
              <a:ext cx="10" cy="14"/>
            </a:xfrm>
            <a:custGeom>
              <a:rect b="b" l="l" r="r" t="t"/>
              <a:pathLst>
                <a:path extrusionOk="0" h="14" w="10">
                  <a:moveTo>
                    <a:pt x="10" y="14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0" y="1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45"/>
            <p:cNvSpPr/>
            <p:nvPr/>
          </p:nvSpPr>
          <p:spPr>
            <a:xfrm>
              <a:off x="703" y="3349"/>
              <a:ext cx="10" cy="14"/>
            </a:xfrm>
            <a:custGeom>
              <a:rect b="b" l="l" r="r" t="t"/>
              <a:pathLst>
                <a:path extrusionOk="0" h="14" w="10">
                  <a:moveTo>
                    <a:pt x="10" y="14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0" y="1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45"/>
            <p:cNvSpPr txBox="1"/>
            <p:nvPr/>
          </p:nvSpPr>
          <p:spPr>
            <a:xfrm>
              <a:off x="710" y="3349"/>
              <a:ext cx="1" cy="1"/>
            </a:xfrm>
            <a:prstGeom prst="rect">
              <a:avLst/>
            </a:pr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45"/>
            <p:cNvSpPr/>
            <p:nvPr/>
          </p:nvSpPr>
          <p:spPr>
            <a:xfrm>
              <a:off x="710" y="3349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20" name="Google Shape;3820;p45"/>
            <p:cNvCxnSpPr/>
            <p:nvPr/>
          </p:nvCxnSpPr>
          <p:spPr>
            <a:xfrm>
              <a:off x="696" y="3363"/>
              <a:ext cx="1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21" name="Google Shape;3821;p45"/>
            <p:cNvCxnSpPr/>
            <p:nvPr/>
          </p:nvCxnSpPr>
          <p:spPr>
            <a:xfrm rot="10800000">
              <a:off x="710" y="3349"/>
              <a:ext cx="3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22" name="Google Shape;3822;p45"/>
            <p:cNvCxnSpPr/>
            <p:nvPr/>
          </p:nvCxnSpPr>
          <p:spPr>
            <a:xfrm flipH="1">
              <a:off x="696" y="3349"/>
              <a:ext cx="1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23" name="Google Shape;3823;p45"/>
            <p:cNvSpPr/>
            <p:nvPr/>
          </p:nvSpPr>
          <p:spPr>
            <a:xfrm>
              <a:off x="668" y="3567"/>
              <a:ext cx="4" cy="14"/>
            </a:xfrm>
            <a:custGeom>
              <a:rect b="b" l="l" r="r" t="t"/>
              <a:pathLst>
                <a:path extrusionOk="0" h="14" w="4">
                  <a:moveTo>
                    <a:pt x="0" y="14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45"/>
            <p:cNvSpPr/>
            <p:nvPr/>
          </p:nvSpPr>
          <p:spPr>
            <a:xfrm>
              <a:off x="668" y="3567"/>
              <a:ext cx="4" cy="14"/>
            </a:xfrm>
            <a:custGeom>
              <a:rect b="b" l="l" r="r" t="t"/>
              <a:pathLst>
                <a:path extrusionOk="0" h="14" w="4">
                  <a:moveTo>
                    <a:pt x="0" y="14"/>
                  </a:moveTo>
                  <a:lnTo>
                    <a:pt x="4" y="0"/>
                  </a:lnTo>
                  <a:lnTo>
                    <a:pt x="0" y="7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45"/>
            <p:cNvSpPr/>
            <p:nvPr/>
          </p:nvSpPr>
          <p:spPr>
            <a:xfrm>
              <a:off x="662" y="3574"/>
              <a:ext cx="6" cy="24"/>
            </a:xfrm>
            <a:custGeom>
              <a:rect b="b" l="l" r="r" t="t"/>
              <a:pathLst>
                <a:path extrusionOk="0" h="24" w="6">
                  <a:moveTo>
                    <a:pt x="6" y="24"/>
                  </a:moveTo>
                  <a:lnTo>
                    <a:pt x="6" y="7"/>
                  </a:lnTo>
                  <a:lnTo>
                    <a:pt x="6" y="0"/>
                  </a:lnTo>
                  <a:lnTo>
                    <a:pt x="0" y="7"/>
                  </a:lnTo>
                  <a:lnTo>
                    <a:pt x="6" y="2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45"/>
            <p:cNvSpPr/>
            <p:nvPr/>
          </p:nvSpPr>
          <p:spPr>
            <a:xfrm>
              <a:off x="662" y="3574"/>
              <a:ext cx="6" cy="24"/>
            </a:xfrm>
            <a:custGeom>
              <a:rect b="b" l="l" r="r" t="t"/>
              <a:pathLst>
                <a:path extrusionOk="0" h="24" w="6">
                  <a:moveTo>
                    <a:pt x="6" y="24"/>
                  </a:moveTo>
                  <a:lnTo>
                    <a:pt x="6" y="7"/>
                  </a:lnTo>
                  <a:lnTo>
                    <a:pt x="6" y="0"/>
                  </a:lnTo>
                  <a:lnTo>
                    <a:pt x="0" y="7"/>
                  </a:lnTo>
                  <a:lnTo>
                    <a:pt x="6" y="2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27" name="Google Shape;3827;p45"/>
            <p:cNvCxnSpPr/>
            <p:nvPr/>
          </p:nvCxnSpPr>
          <p:spPr>
            <a:xfrm>
              <a:off x="662" y="3581"/>
              <a:ext cx="6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28" name="Google Shape;3828;p45"/>
            <p:cNvCxnSpPr/>
            <p:nvPr/>
          </p:nvCxnSpPr>
          <p:spPr>
            <a:xfrm flipH="1" rot="10800000">
              <a:off x="668" y="3567"/>
              <a:ext cx="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29" name="Google Shape;3829;p45"/>
            <p:cNvCxnSpPr/>
            <p:nvPr/>
          </p:nvCxnSpPr>
          <p:spPr>
            <a:xfrm flipH="1">
              <a:off x="662" y="3567"/>
              <a:ext cx="10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30" name="Google Shape;3830;p45"/>
            <p:cNvSpPr/>
            <p:nvPr/>
          </p:nvSpPr>
          <p:spPr>
            <a:xfrm>
              <a:off x="624" y="3110"/>
              <a:ext cx="24" cy="63"/>
            </a:xfrm>
            <a:custGeom>
              <a:rect b="b" l="l" r="r" t="t"/>
              <a:pathLst>
                <a:path extrusionOk="0" h="63" w="24">
                  <a:moveTo>
                    <a:pt x="24" y="35"/>
                  </a:moveTo>
                  <a:lnTo>
                    <a:pt x="10" y="0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24" y="35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45"/>
            <p:cNvSpPr/>
            <p:nvPr/>
          </p:nvSpPr>
          <p:spPr>
            <a:xfrm>
              <a:off x="624" y="3110"/>
              <a:ext cx="24" cy="63"/>
            </a:xfrm>
            <a:custGeom>
              <a:rect b="b" l="l" r="r" t="t"/>
              <a:pathLst>
                <a:path extrusionOk="0" h="63" w="24">
                  <a:moveTo>
                    <a:pt x="24" y="35"/>
                  </a:moveTo>
                  <a:lnTo>
                    <a:pt x="10" y="0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24" y="35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45"/>
            <p:cNvSpPr/>
            <p:nvPr/>
          </p:nvSpPr>
          <p:spPr>
            <a:xfrm>
              <a:off x="627" y="3145"/>
              <a:ext cx="35" cy="35"/>
            </a:xfrm>
            <a:custGeom>
              <a:rect b="b" l="l" r="r" t="t"/>
              <a:pathLst>
                <a:path extrusionOk="0" h="35" w="35">
                  <a:moveTo>
                    <a:pt x="35" y="35"/>
                  </a:moveTo>
                  <a:lnTo>
                    <a:pt x="21" y="0"/>
                  </a:lnTo>
                  <a:lnTo>
                    <a:pt x="0" y="28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45"/>
            <p:cNvSpPr/>
            <p:nvPr/>
          </p:nvSpPr>
          <p:spPr>
            <a:xfrm>
              <a:off x="627" y="3145"/>
              <a:ext cx="35" cy="35"/>
            </a:xfrm>
            <a:custGeom>
              <a:rect b="b" l="l" r="r" t="t"/>
              <a:pathLst>
                <a:path extrusionOk="0" h="35" w="35">
                  <a:moveTo>
                    <a:pt x="35" y="35"/>
                  </a:moveTo>
                  <a:lnTo>
                    <a:pt x="21" y="0"/>
                  </a:lnTo>
                  <a:lnTo>
                    <a:pt x="0" y="28"/>
                  </a:lnTo>
                  <a:lnTo>
                    <a:pt x="35" y="35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34" name="Google Shape;3834;p45"/>
            <p:cNvCxnSpPr/>
            <p:nvPr/>
          </p:nvCxnSpPr>
          <p:spPr>
            <a:xfrm>
              <a:off x="624" y="3173"/>
              <a:ext cx="3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35" name="Google Shape;3835;p45"/>
            <p:cNvCxnSpPr/>
            <p:nvPr/>
          </p:nvCxnSpPr>
          <p:spPr>
            <a:xfrm rot="10800000">
              <a:off x="634" y="3110"/>
              <a:ext cx="28" cy="7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36" name="Google Shape;3836;p45"/>
            <p:cNvCxnSpPr/>
            <p:nvPr/>
          </p:nvCxnSpPr>
          <p:spPr>
            <a:xfrm flipH="1">
              <a:off x="624" y="3110"/>
              <a:ext cx="10" cy="6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37" name="Google Shape;3837;p45"/>
            <p:cNvSpPr txBox="1"/>
            <p:nvPr/>
          </p:nvSpPr>
          <p:spPr>
            <a:xfrm>
              <a:off x="354" y="2951"/>
              <a:ext cx="1" cy="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45"/>
            <p:cNvSpPr/>
            <p:nvPr/>
          </p:nvSpPr>
          <p:spPr>
            <a:xfrm>
              <a:off x="354" y="295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39" name="Google Shape;3839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40" name="Google Shape;3840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41" name="Google Shape;3841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42" name="Google Shape;3842;p45"/>
            <p:cNvSpPr/>
            <p:nvPr/>
          </p:nvSpPr>
          <p:spPr>
            <a:xfrm>
              <a:off x="468" y="2934"/>
              <a:ext cx="52" cy="17"/>
            </a:xfrm>
            <a:custGeom>
              <a:rect b="b" l="l" r="r" t="t"/>
              <a:pathLst>
                <a:path extrusionOk="0" h="17" w="52">
                  <a:moveTo>
                    <a:pt x="52" y="0"/>
                  </a:moveTo>
                  <a:lnTo>
                    <a:pt x="0" y="4"/>
                  </a:lnTo>
                  <a:lnTo>
                    <a:pt x="7" y="17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45"/>
            <p:cNvSpPr/>
            <p:nvPr/>
          </p:nvSpPr>
          <p:spPr>
            <a:xfrm>
              <a:off x="468" y="2934"/>
              <a:ext cx="52" cy="17"/>
            </a:xfrm>
            <a:custGeom>
              <a:rect b="b" l="l" r="r" t="t"/>
              <a:pathLst>
                <a:path extrusionOk="0" h="17" w="52">
                  <a:moveTo>
                    <a:pt x="52" y="0"/>
                  </a:moveTo>
                  <a:lnTo>
                    <a:pt x="0" y="4"/>
                  </a:lnTo>
                  <a:lnTo>
                    <a:pt x="7" y="17"/>
                  </a:lnTo>
                  <a:lnTo>
                    <a:pt x="52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45"/>
            <p:cNvSpPr/>
            <p:nvPr/>
          </p:nvSpPr>
          <p:spPr>
            <a:xfrm>
              <a:off x="458" y="2938"/>
              <a:ext cx="17" cy="17"/>
            </a:xfrm>
            <a:custGeom>
              <a:rect b="b" l="l" r="r" t="t"/>
              <a:pathLst>
                <a:path extrusionOk="0" h="17" w="17">
                  <a:moveTo>
                    <a:pt x="10" y="0"/>
                  </a:moveTo>
                  <a:lnTo>
                    <a:pt x="0" y="3"/>
                  </a:lnTo>
                  <a:lnTo>
                    <a:pt x="10" y="17"/>
                  </a:lnTo>
                  <a:lnTo>
                    <a:pt x="17" y="1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45"/>
            <p:cNvSpPr/>
            <p:nvPr/>
          </p:nvSpPr>
          <p:spPr>
            <a:xfrm>
              <a:off x="458" y="2938"/>
              <a:ext cx="17" cy="17"/>
            </a:xfrm>
            <a:custGeom>
              <a:rect b="b" l="l" r="r" t="t"/>
              <a:pathLst>
                <a:path extrusionOk="0" h="17" w="17">
                  <a:moveTo>
                    <a:pt x="10" y="0"/>
                  </a:moveTo>
                  <a:lnTo>
                    <a:pt x="0" y="3"/>
                  </a:lnTo>
                  <a:lnTo>
                    <a:pt x="10" y="17"/>
                  </a:lnTo>
                  <a:lnTo>
                    <a:pt x="17" y="13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46" name="Google Shape;3846;p45"/>
            <p:cNvCxnSpPr/>
            <p:nvPr/>
          </p:nvCxnSpPr>
          <p:spPr>
            <a:xfrm flipH="1" rot="10800000">
              <a:off x="468" y="2934"/>
              <a:ext cx="5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47" name="Google Shape;3847;p45"/>
            <p:cNvCxnSpPr/>
            <p:nvPr/>
          </p:nvCxnSpPr>
          <p:spPr>
            <a:xfrm flipH="1">
              <a:off x="458" y="2934"/>
              <a:ext cx="62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48" name="Google Shape;3848;p45"/>
            <p:cNvCxnSpPr/>
            <p:nvPr/>
          </p:nvCxnSpPr>
          <p:spPr>
            <a:xfrm>
              <a:off x="458" y="2941"/>
              <a:ext cx="10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49" name="Google Shape;3849;p45"/>
            <p:cNvSpPr txBox="1"/>
            <p:nvPr/>
          </p:nvSpPr>
          <p:spPr>
            <a:xfrm>
              <a:off x="354" y="2951"/>
              <a:ext cx="1" cy="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0" name="Google Shape;3850;p45"/>
            <p:cNvSpPr/>
            <p:nvPr/>
          </p:nvSpPr>
          <p:spPr>
            <a:xfrm>
              <a:off x="354" y="295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51" name="Google Shape;3851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52" name="Google Shape;3852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53" name="Google Shape;3853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54" name="Google Shape;3854;p45"/>
            <p:cNvSpPr/>
            <p:nvPr/>
          </p:nvSpPr>
          <p:spPr>
            <a:xfrm>
              <a:off x="471" y="2934"/>
              <a:ext cx="49" cy="42"/>
            </a:xfrm>
            <a:custGeom>
              <a:rect b="b" l="l" r="r" t="t"/>
              <a:pathLst>
                <a:path extrusionOk="0" h="42" w="49">
                  <a:moveTo>
                    <a:pt x="49" y="0"/>
                  </a:moveTo>
                  <a:lnTo>
                    <a:pt x="4" y="17"/>
                  </a:lnTo>
                  <a:lnTo>
                    <a:pt x="0" y="21"/>
                  </a:lnTo>
                  <a:lnTo>
                    <a:pt x="35" y="4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45"/>
            <p:cNvSpPr/>
            <p:nvPr/>
          </p:nvSpPr>
          <p:spPr>
            <a:xfrm>
              <a:off x="471" y="2934"/>
              <a:ext cx="49" cy="42"/>
            </a:xfrm>
            <a:custGeom>
              <a:rect b="b" l="l" r="r" t="t"/>
              <a:pathLst>
                <a:path extrusionOk="0" h="42" w="49">
                  <a:moveTo>
                    <a:pt x="49" y="0"/>
                  </a:moveTo>
                  <a:lnTo>
                    <a:pt x="4" y="17"/>
                  </a:lnTo>
                  <a:lnTo>
                    <a:pt x="0" y="21"/>
                  </a:lnTo>
                  <a:lnTo>
                    <a:pt x="35" y="42"/>
                  </a:lnTo>
                  <a:lnTo>
                    <a:pt x="49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45"/>
            <p:cNvSpPr/>
            <p:nvPr/>
          </p:nvSpPr>
          <p:spPr>
            <a:xfrm>
              <a:off x="468" y="2951"/>
              <a:ext cx="7" cy="4"/>
            </a:xfrm>
            <a:custGeom>
              <a:rect b="b" l="l" r="r" t="t"/>
              <a:pathLst>
                <a:path extrusionOk="0" h="4" w="7">
                  <a:moveTo>
                    <a:pt x="7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45"/>
            <p:cNvSpPr/>
            <p:nvPr/>
          </p:nvSpPr>
          <p:spPr>
            <a:xfrm>
              <a:off x="468" y="2951"/>
              <a:ext cx="7" cy="4"/>
            </a:xfrm>
            <a:custGeom>
              <a:rect b="b" l="l" r="r" t="t"/>
              <a:pathLst>
                <a:path extrusionOk="0" h="4" w="7">
                  <a:moveTo>
                    <a:pt x="7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58" name="Google Shape;3858;p45"/>
            <p:cNvCxnSpPr/>
            <p:nvPr/>
          </p:nvCxnSpPr>
          <p:spPr>
            <a:xfrm flipH="1" rot="10800000">
              <a:off x="506" y="2934"/>
              <a:ext cx="14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59" name="Google Shape;3859;p45"/>
            <p:cNvCxnSpPr/>
            <p:nvPr/>
          </p:nvCxnSpPr>
          <p:spPr>
            <a:xfrm flipH="1">
              <a:off x="468" y="2934"/>
              <a:ext cx="5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60" name="Google Shape;3860;p45"/>
            <p:cNvCxnSpPr/>
            <p:nvPr/>
          </p:nvCxnSpPr>
          <p:spPr>
            <a:xfrm>
              <a:off x="468" y="2955"/>
              <a:ext cx="38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61" name="Google Shape;3861;p45"/>
            <p:cNvSpPr txBox="1"/>
            <p:nvPr/>
          </p:nvSpPr>
          <p:spPr>
            <a:xfrm>
              <a:off x="606" y="3097"/>
              <a:ext cx="1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45"/>
            <p:cNvSpPr/>
            <p:nvPr/>
          </p:nvSpPr>
          <p:spPr>
            <a:xfrm>
              <a:off x="606" y="3097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45"/>
            <p:cNvSpPr/>
            <p:nvPr/>
          </p:nvSpPr>
          <p:spPr>
            <a:xfrm>
              <a:off x="606" y="3079"/>
              <a:ext cx="18" cy="25"/>
            </a:xfrm>
            <a:custGeom>
              <a:rect b="b" l="l" r="r" t="t"/>
              <a:pathLst>
                <a:path extrusionOk="0" h="25" w="18">
                  <a:moveTo>
                    <a:pt x="18" y="7"/>
                  </a:moveTo>
                  <a:lnTo>
                    <a:pt x="14" y="0"/>
                  </a:lnTo>
                  <a:lnTo>
                    <a:pt x="0" y="18"/>
                  </a:lnTo>
                  <a:lnTo>
                    <a:pt x="7" y="25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45"/>
            <p:cNvSpPr/>
            <p:nvPr/>
          </p:nvSpPr>
          <p:spPr>
            <a:xfrm>
              <a:off x="606" y="3079"/>
              <a:ext cx="18" cy="25"/>
            </a:xfrm>
            <a:custGeom>
              <a:rect b="b" l="l" r="r" t="t"/>
              <a:pathLst>
                <a:path extrusionOk="0" h="25" w="18">
                  <a:moveTo>
                    <a:pt x="18" y="7"/>
                  </a:moveTo>
                  <a:lnTo>
                    <a:pt x="14" y="0"/>
                  </a:lnTo>
                  <a:lnTo>
                    <a:pt x="0" y="18"/>
                  </a:lnTo>
                  <a:lnTo>
                    <a:pt x="7" y="25"/>
                  </a:lnTo>
                  <a:lnTo>
                    <a:pt x="18" y="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45"/>
            <p:cNvSpPr/>
            <p:nvPr/>
          </p:nvSpPr>
          <p:spPr>
            <a:xfrm>
              <a:off x="613" y="3086"/>
              <a:ext cx="14" cy="21"/>
            </a:xfrm>
            <a:custGeom>
              <a:rect b="b" l="l" r="r" t="t"/>
              <a:pathLst>
                <a:path extrusionOk="0" h="21" w="14">
                  <a:moveTo>
                    <a:pt x="14" y="14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11" y="21"/>
                  </a:lnTo>
                  <a:lnTo>
                    <a:pt x="14" y="1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6" name="Google Shape;3866;p45"/>
            <p:cNvSpPr/>
            <p:nvPr/>
          </p:nvSpPr>
          <p:spPr>
            <a:xfrm>
              <a:off x="613" y="3086"/>
              <a:ext cx="14" cy="21"/>
            </a:xfrm>
            <a:custGeom>
              <a:rect b="b" l="l" r="r" t="t"/>
              <a:pathLst>
                <a:path extrusionOk="0" h="21" w="14">
                  <a:moveTo>
                    <a:pt x="14" y="14"/>
                  </a:moveTo>
                  <a:lnTo>
                    <a:pt x="11" y="0"/>
                  </a:lnTo>
                  <a:lnTo>
                    <a:pt x="0" y="18"/>
                  </a:lnTo>
                  <a:lnTo>
                    <a:pt x="11" y="21"/>
                  </a:lnTo>
                  <a:lnTo>
                    <a:pt x="14" y="1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45"/>
            <p:cNvSpPr/>
            <p:nvPr/>
          </p:nvSpPr>
          <p:spPr>
            <a:xfrm>
              <a:off x="624" y="3100"/>
              <a:ext cx="10" cy="10"/>
            </a:xfrm>
            <a:custGeom>
              <a:rect b="b" l="l" r="r" t="t"/>
              <a:pathLst>
                <a:path extrusionOk="0" h="10" w="10">
                  <a:moveTo>
                    <a:pt x="10" y="10"/>
                  </a:moveTo>
                  <a:lnTo>
                    <a:pt x="3" y="0"/>
                  </a:lnTo>
                  <a:lnTo>
                    <a:pt x="0" y="7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45"/>
            <p:cNvSpPr/>
            <p:nvPr/>
          </p:nvSpPr>
          <p:spPr>
            <a:xfrm>
              <a:off x="624" y="3100"/>
              <a:ext cx="10" cy="10"/>
            </a:xfrm>
            <a:custGeom>
              <a:rect b="b" l="l" r="r" t="t"/>
              <a:pathLst>
                <a:path extrusionOk="0" h="10" w="10">
                  <a:moveTo>
                    <a:pt x="10" y="10"/>
                  </a:moveTo>
                  <a:lnTo>
                    <a:pt x="3" y="0"/>
                  </a:lnTo>
                  <a:lnTo>
                    <a:pt x="0" y="7"/>
                  </a:lnTo>
                  <a:lnTo>
                    <a:pt x="10" y="1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45"/>
            <p:cNvSpPr txBox="1"/>
            <p:nvPr/>
          </p:nvSpPr>
          <p:spPr>
            <a:xfrm>
              <a:off x="634" y="3110"/>
              <a:ext cx="1" cy="1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45"/>
            <p:cNvSpPr/>
            <p:nvPr/>
          </p:nvSpPr>
          <p:spPr>
            <a:xfrm>
              <a:off x="634" y="3110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71" name="Google Shape;3871;p45"/>
            <p:cNvCxnSpPr/>
            <p:nvPr/>
          </p:nvCxnSpPr>
          <p:spPr>
            <a:xfrm>
              <a:off x="606" y="3097"/>
              <a:ext cx="28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72" name="Google Shape;3872;p45"/>
            <p:cNvCxnSpPr/>
            <p:nvPr/>
          </p:nvCxnSpPr>
          <p:spPr>
            <a:xfrm rot="10800000">
              <a:off x="620" y="3079"/>
              <a:ext cx="1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73" name="Google Shape;3873;p45"/>
            <p:cNvCxnSpPr/>
            <p:nvPr/>
          </p:nvCxnSpPr>
          <p:spPr>
            <a:xfrm flipH="1">
              <a:off x="606" y="3079"/>
              <a:ext cx="14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74" name="Google Shape;3874;p45"/>
            <p:cNvSpPr txBox="1"/>
            <p:nvPr/>
          </p:nvSpPr>
          <p:spPr>
            <a:xfrm>
              <a:off x="606" y="3097"/>
              <a:ext cx="1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45"/>
            <p:cNvSpPr/>
            <p:nvPr/>
          </p:nvSpPr>
          <p:spPr>
            <a:xfrm>
              <a:off x="606" y="3097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45"/>
            <p:cNvSpPr/>
            <p:nvPr/>
          </p:nvSpPr>
          <p:spPr>
            <a:xfrm>
              <a:off x="606" y="3069"/>
              <a:ext cx="14" cy="28"/>
            </a:xfrm>
            <a:custGeom>
              <a:rect b="b" l="l" r="r" t="t"/>
              <a:pathLst>
                <a:path extrusionOk="0" h="28" w="14">
                  <a:moveTo>
                    <a:pt x="14" y="1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28"/>
                  </a:lnTo>
                  <a:lnTo>
                    <a:pt x="14" y="1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45"/>
            <p:cNvSpPr/>
            <p:nvPr/>
          </p:nvSpPr>
          <p:spPr>
            <a:xfrm>
              <a:off x="606" y="3069"/>
              <a:ext cx="14" cy="28"/>
            </a:xfrm>
            <a:custGeom>
              <a:rect b="b" l="l" r="r" t="t"/>
              <a:pathLst>
                <a:path extrusionOk="0" h="28" w="14">
                  <a:moveTo>
                    <a:pt x="14" y="1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0" y="28"/>
                  </a:lnTo>
                  <a:lnTo>
                    <a:pt x="14" y="1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8" name="Google Shape;3878;p45"/>
            <p:cNvSpPr/>
            <p:nvPr/>
          </p:nvSpPr>
          <p:spPr>
            <a:xfrm>
              <a:off x="610" y="3066"/>
              <a:ext cx="3" cy="3"/>
            </a:xfrm>
            <a:custGeom>
              <a:rect b="b" l="l" r="r" t="t"/>
              <a:pathLst>
                <a:path extrusionOk="0" h="3" w="3">
                  <a:moveTo>
                    <a:pt x="3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9" name="Google Shape;3879;p45"/>
            <p:cNvSpPr/>
            <p:nvPr/>
          </p:nvSpPr>
          <p:spPr>
            <a:xfrm>
              <a:off x="610" y="3066"/>
              <a:ext cx="3" cy="3"/>
            </a:xfrm>
            <a:custGeom>
              <a:rect b="b" l="l" r="r" t="t"/>
              <a:pathLst>
                <a:path extrusionOk="0" h="3" w="3">
                  <a:moveTo>
                    <a:pt x="3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80" name="Google Shape;3880;p45"/>
            <p:cNvCxnSpPr/>
            <p:nvPr/>
          </p:nvCxnSpPr>
          <p:spPr>
            <a:xfrm flipH="1" rot="10800000">
              <a:off x="606" y="3079"/>
              <a:ext cx="14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81" name="Google Shape;3881;p45"/>
            <p:cNvCxnSpPr/>
            <p:nvPr/>
          </p:nvCxnSpPr>
          <p:spPr>
            <a:xfrm rot="10800000">
              <a:off x="610" y="3066"/>
              <a:ext cx="10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82" name="Google Shape;3882;p45"/>
            <p:cNvCxnSpPr/>
            <p:nvPr/>
          </p:nvCxnSpPr>
          <p:spPr>
            <a:xfrm flipH="1">
              <a:off x="606" y="3066"/>
              <a:ext cx="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83" name="Google Shape;3883;p45"/>
            <p:cNvSpPr/>
            <p:nvPr/>
          </p:nvSpPr>
          <p:spPr>
            <a:xfrm>
              <a:off x="537" y="3034"/>
              <a:ext cx="42" cy="42"/>
            </a:xfrm>
            <a:custGeom>
              <a:rect b="b" l="l" r="r" t="t"/>
              <a:pathLst>
                <a:path extrusionOk="0" h="42" w="42">
                  <a:moveTo>
                    <a:pt x="42" y="42"/>
                  </a:moveTo>
                  <a:lnTo>
                    <a:pt x="35" y="42"/>
                  </a:lnTo>
                  <a:lnTo>
                    <a:pt x="0" y="7"/>
                  </a:lnTo>
                  <a:lnTo>
                    <a:pt x="7" y="0"/>
                  </a:lnTo>
                  <a:lnTo>
                    <a:pt x="42" y="42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4" name="Google Shape;3884;p45"/>
            <p:cNvSpPr/>
            <p:nvPr/>
          </p:nvSpPr>
          <p:spPr>
            <a:xfrm>
              <a:off x="537" y="3034"/>
              <a:ext cx="42" cy="42"/>
            </a:xfrm>
            <a:custGeom>
              <a:rect b="b" l="l" r="r" t="t"/>
              <a:pathLst>
                <a:path extrusionOk="0" h="42" w="42">
                  <a:moveTo>
                    <a:pt x="42" y="42"/>
                  </a:moveTo>
                  <a:lnTo>
                    <a:pt x="35" y="42"/>
                  </a:lnTo>
                  <a:lnTo>
                    <a:pt x="0" y="7"/>
                  </a:lnTo>
                  <a:lnTo>
                    <a:pt x="7" y="0"/>
                  </a:lnTo>
                  <a:lnTo>
                    <a:pt x="42" y="42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5" name="Google Shape;3885;p45"/>
            <p:cNvSpPr/>
            <p:nvPr/>
          </p:nvSpPr>
          <p:spPr>
            <a:xfrm>
              <a:off x="544" y="3014"/>
              <a:ext cx="62" cy="62"/>
            </a:xfrm>
            <a:custGeom>
              <a:rect b="b" l="l" r="r" t="t"/>
              <a:pathLst>
                <a:path extrusionOk="0" h="62" w="62">
                  <a:moveTo>
                    <a:pt x="62" y="52"/>
                  </a:moveTo>
                  <a:lnTo>
                    <a:pt x="35" y="62"/>
                  </a:lnTo>
                  <a:lnTo>
                    <a:pt x="0" y="20"/>
                  </a:lnTo>
                  <a:lnTo>
                    <a:pt x="17" y="0"/>
                  </a:lnTo>
                  <a:lnTo>
                    <a:pt x="62" y="52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6" name="Google Shape;3886;p45"/>
            <p:cNvSpPr/>
            <p:nvPr/>
          </p:nvSpPr>
          <p:spPr>
            <a:xfrm>
              <a:off x="544" y="3014"/>
              <a:ext cx="62" cy="62"/>
            </a:xfrm>
            <a:custGeom>
              <a:rect b="b" l="l" r="r" t="t"/>
              <a:pathLst>
                <a:path extrusionOk="0" h="62" w="62">
                  <a:moveTo>
                    <a:pt x="62" y="52"/>
                  </a:moveTo>
                  <a:lnTo>
                    <a:pt x="35" y="62"/>
                  </a:lnTo>
                  <a:lnTo>
                    <a:pt x="0" y="20"/>
                  </a:lnTo>
                  <a:lnTo>
                    <a:pt x="17" y="0"/>
                  </a:lnTo>
                  <a:lnTo>
                    <a:pt x="62" y="52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45"/>
            <p:cNvSpPr/>
            <p:nvPr/>
          </p:nvSpPr>
          <p:spPr>
            <a:xfrm>
              <a:off x="561" y="3000"/>
              <a:ext cx="49" cy="66"/>
            </a:xfrm>
            <a:custGeom>
              <a:rect b="b" l="l" r="r" t="t"/>
              <a:pathLst>
                <a:path extrusionOk="0" h="66" w="49">
                  <a:moveTo>
                    <a:pt x="11" y="0"/>
                  </a:moveTo>
                  <a:lnTo>
                    <a:pt x="49" y="66"/>
                  </a:lnTo>
                  <a:lnTo>
                    <a:pt x="45" y="66"/>
                  </a:lnTo>
                  <a:lnTo>
                    <a:pt x="0" y="1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45"/>
            <p:cNvSpPr/>
            <p:nvPr/>
          </p:nvSpPr>
          <p:spPr>
            <a:xfrm>
              <a:off x="561" y="3000"/>
              <a:ext cx="49" cy="66"/>
            </a:xfrm>
            <a:custGeom>
              <a:rect b="b" l="l" r="r" t="t"/>
              <a:pathLst>
                <a:path extrusionOk="0" h="66" w="49">
                  <a:moveTo>
                    <a:pt x="11" y="0"/>
                  </a:moveTo>
                  <a:lnTo>
                    <a:pt x="49" y="66"/>
                  </a:lnTo>
                  <a:lnTo>
                    <a:pt x="45" y="66"/>
                  </a:lnTo>
                  <a:lnTo>
                    <a:pt x="0" y="14"/>
                  </a:lnTo>
                  <a:lnTo>
                    <a:pt x="11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89" name="Google Shape;3889;p45"/>
            <p:cNvCxnSpPr/>
            <p:nvPr/>
          </p:nvCxnSpPr>
          <p:spPr>
            <a:xfrm flipH="1" rot="10800000">
              <a:off x="537" y="3000"/>
              <a:ext cx="35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90" name="Google Shape;3890;p45"/>
            <p:cNvCxnSpPr/>
            <p:nvPr/>
          </p:nvCxnSpPr>
          <p:spPr>
            <a:xfrm>
              <a:off x="572" y="3000"/>
              <a:ext cx="38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91" name="Google Shape;3891;p45"/>
            <p:cNvCxnSpPr/>
            <p:nvPr/>
          </p:nvCxnSpPr>
          <p:spPr>
            <a:xfrm flipH="1">
              <a:off x="572" y="3066"/>
              <a:ext cx="38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92" name="Google Shape;3892;p45"/>
            <p:cNvCxnSpPr/>
            <p:nvPr/>
          </p:nvCxnSpPr>
          <p:spPr>
            <a:xfrm rot="10800000">
              <a:off x="537" y="3041"/>
              <a:ext cx="35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893" name="Google Shape;3893;p45"/>
            <p:cNvSpPr/>
            <p:nvPr/>
          </p:nvSpPr>
          <p:spPr>
            <a:xfrm>
              <a:off x="641" y="3207"/>
              <a:ext cx="1" cy="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4" name="Google Shape;3894;p45"/>
            <p:cNvSpPr/>
            <p:nvPr/>
          </p:nvSpPr>
          <p:spPr>
            <a:xfrm>
              <a:off x="641" y="3207"/>
              <a:ext cx="1" cy="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5" name="Google Shape;3895;p45"/>
            <p:cNvSpPr/>
            <p:nvPr/>
          </p:nvSpPr>
          <p:spPr>
            <a:xfrm>
              <a:off x="641" y="3180"/>
              <a:ext cx="27" cy="27"/>
            </a:xfrm>
            <a:custGeom>
              <a:rect b="b" l="l" r="r" t="t"/>
              <a:pathLst>
                <a:path extrusionOk="0" h="27" w="27">
                  <a:moveTo>
                    <a:pt x="21" y="0"/>
                  </a:moveTo>
                  <a:lnTo>
                    <a:pt x="24" y="10"/>
                  </a:lnTo>
                  <a:lnTo>
                    <a:pt x="27" y="13"/>
                  </a:lnTo>
                  <a:lnTo>
                    <a:pt x="0" y="27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45"/>
            <p:cNvSpPr/>
            <p:nvPr/>
          </p:nvSpPr>
          <p:spPr>
            <a:xfrm>
              <a:off x="641" y="3180"/>
              <a:ext cx="27" cy="27"/>
            </a:xfrm>
            <a:custGeom>
              <a:rect b="b" l="l" r="r" t="t"/>
              <a:pathLst>
                <a:path extrusionOk="0" h="27" w="27">
                  <a:moveTo>
                    <a:pt x="21" y="0"/>
                  </a:moveTo>
                  <a:lnTo>
                    <a:pt x="24" y="10"/>
                  </a:lnTo>
                  <a:lnTo>
                    <a:pt x="27" y="13"/>
                  </a:lnTo>
                  <a:lnTo>
                    <a:pt x="0" y="27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97" name="Google Shape;3897;p45"/>
            <p:cNvCxnSpPr/>
            <p:nvPr/>
          </p:nvCxnSpPr>
          <p:spPr>
            <a:xfrm flipH="1" rot="10800000">
              <a:off x="641" y="3180"/>
              <a:ext cx="2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98" name="Google Shape;3898;p45"/>
            <p:cNvCxnSpPr/>
            <p:nvPr/>
          </p:nvCxnSpPr>
          <p:spPr>
            <a:xfrm>
              <a:off x="662" y="3180"/>
              <a:ext cx="6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899" name="Google Shape;3899;p45"/>
            <p:cNvCxnSpPr/>
            <p:nvPr/>
          </p:nvCxnSpPr>
          <p:spPr>
            <a:xfrm flipH="1">
              <a:off x="641" y="3193"/>
              <a:ext cx="27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00" name="Google Shape;3900;p45"/>
            <p:cNvSpPr/>
            <p:nvPr/>
          </p:nvSpPr>
          <p:spPr>
            <a:xfrm>
              <a:off x="641" y="3207"/>
              <a:ext cx="17" cy="38"/>
            </a:xfrm>
            <a:custGeom>
              <a:rect b="b" l="l" r="r" t="t"/>
              <a:pathLst>
                <a:path extrusionOk="0" h="38" w="17">
                  <a:moveTo>
                    <a:pt x="0" y="0"/>
                  </a:moveTo>
                  <a:lnTo>
                    <a:pt x="0" y="4"/>
                  </a:lnTo>
                  <a:lnTo>
                    <a:pt x="10" y="38"/>
                  </a:lnTo>
                  <a:lnTo>
                    <a:pt x="17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45"/>
            <p:cNvSpPr/>
            <p:nvPr/>
          </p:nvSpPr>
          <p:spPr>
            <a:xfrm>
              <a:off x="641" y="3207"/>
              <a:ext cx="17" cy="38"/>
            </a:xfrm>
            <a:custGeom>
              <a:rect b="b" l="l" r="r" t="t"/>
              <a:pathLst>
                <a:path extrusionOk="0" h="38" w="17">
                  <a:moveTo>
                    <a:pt x="0" y="0"/>
                  </a:moveTo>
                  <a:lnTo>
                    <a:pt x="0" y="4"/>
                  </a:lnTo>
                  <a:lnTo>
                    <a:pt x="10" y="38"/>
                  </a:lnTo>
                  <a:lnTo>
                    <a:pt x="17" y="35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45"/>
            <p:cNvSpPr/>
            <p:nvPr/>
          </p:nvSpPr>
          <p:spPr>
            <a:xfrm>
              <a:off x="641" y="3193"/>
              <a:ext cx="38" cy="49"/>
            </a:xfrm>
            <a:custGeom>
              <a:rect b="b" l="l" r="r" t="t"/>
              <a:pathLst>
                <a:path extrusionOk="0" h="49" w="38">
                  <a:moveTo>
                    <a:pt x="38" y="35"/>
                  </a:moveTo>
                  <a:lnTo>
                    <a:pt x="27" y="7"/>
                  </a:lnTo>
                  <a:lnTo>
                    <a:pt x="27" y="0"/>
                  </a:lnTo>
                  <a:lnTo>
                    <a:pt x="0" y="14"/>
                  </a:lnTo>
                  <a:lnTo>
                    <a:pt x="17" y="49"/>
                  </a:lnTo>
                  <a:lnTo>
                    <a:pt x="38" y="35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45"/>
            <p:cNvSpPr/>
            <p:nvPr/>
          </p:nvSpPr>
          <p:spPr>
            <a:xfrm>
              <a:off x="641" y="3193"/>
              <a:ext cx="38" cy="49"/>
            </a:xfrm>
            <a:custGeom>
              <a:rect b="b" l="l" r="r" t="t"/>
              <a:pathLst>
                <a:path extrusionOk="0" h="49" w="38">
                  <a:moveTo>
                    <a:pt x="38" y="35"/>
                  </a:moveTo>
                  <a:lnTo>
                    <a:pt x="27" y="7"/>
                  </a:lnTo>
                  <a:lnTo>
                    <a:pt x="27" y="0"/>
                  </a:lnTo>
                  <a:lnTo>
                    <a:pt x="0" y="14"/>
                  </a:lnTo>
                  <a:lnTo>
                    <a:pt x="17" y="49"/>
                  </a:lnTo>
                  <a:lnTo>
                    <a:pt x="38" y="35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04" name="Google Shape;3904;p45"/>
            <p:cNvCxnSpPr/>
            <p:nvPr/>
          </p:nvCxnSpPr>
          <p:spPr>
            <a:xfrm flipH="1" rot="10800000">
              <a:off x="651" y="3228"/>
              <a:ext cx="28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05" name="Google Shape;3905;p45"/>
            <p:cNvCxnSpPr/>
            <p:nvPr/>
          </p:nvCxnSpPr>
          <p:spPr>
            <a:xfrm rot="10800000">
              <a:off x="668" y="3193"/>
              <a:ext cx="11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06" name="Google Shape;3906;p45"/>
            <p:cNvCxnSpPr/>
            <p:nvPr/>
          </p:nvCxnSpPr>
          <p:spPr>
            <a:xfrm flipH="1">
              <a:off x="641" y="3193"/>
              <a:ext cx="27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07" name="Google Shape;3907;p45"/>
            <p:cNvCxnSpPr/>
            <p:nvPr/>
          </p:nvCxnSpPr>
          <p:spPr>
            <a:xfrm>
              <a:off x="641" y="3211"/>
              <a:ext cx="10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08" name="Google Shape;3908;p45"/>
            <p:cNvSpPr/>
            <p:nvPr/>
          </p:nvSpPr>
          <p:spPr>
            <a:xfrm>
              <a:off x="548" y="2993"/>
              <a:ext cx="3" cy="3"/>
            </a:xfrm>
            <a:custGeom>
              <a:rect b="b" l="l" r="r" t="t"/>
              <a:pathLst>
                <a:path extrusionOk="0" h="3" w="3">
                  <a:moveTo>
                    <a:pt x="0" y="3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45"/>
            <p:cNvSpPr/>
            <p:nvPr/>
          </p:nvSpPr>
          <p:spPr>
            <a:xfrm>
              <a:off x="548" y="2993"/>
              <a:ext cx="3" cy="3"/>
            </a:xfrm>
            <a:custGeom>
              <a:rect b="b" l="l" r="r" t="t"/>
              <a:pathLst>
                <a:path extrusionOk="0" h="3" w="3">
                  <a:moveTo>
                    <a:pt x="0" y="3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45"/>
            <p:cNvSpPr/>
            <p:nvPr/>
          </p:nvSpPr>
          <p:spPr>
            <a:xfrm>
              <a:off x="537" y="2979"/>
              <a:ext cx="14" cy="17"/>
            </a:xfrm>
            <a:custGeom>
              <a:rect b="b" l="l" r="r" t="t"/>
              <a:pathLst>
                <a:path extrusionOk="0" h="17" w="14">
                  <a:moveTo>
                    <a:pt x="0" y="11"/>
                  </a:moveTo>
                  <a:lnTo>
                    <a:pt x="11" y="17"/>
                  </a:lnTo>
                  <a:lnTo>
                    <a:pt x="14" y="14"/>
                  </a:lnTo>
                  <a:lnTo>
                    <a:pt x="7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45"/>
            <p:cNvSpPr/>
            <p:nvPr/>
          </p:nvSpPr>
          <p:spPr>
            <a:xfrm>
              <a:off x="537" y="2979"/>
              <a:ext cx="14" cy="17"/>
            </a:xfrm>
            <a:custGeom>
              <a:rect b="b" l="l" r="r" t="t"/>
              <a:pathLst>
                <a:path extrusionOk="0" h="17" w="14">
                  <a:moveTo>
                    <a:pt x="0" y="11"/>
                  </a:moveTo>
                  <a:lnTo>
                    <a:pt x="11" y="17"/>
                  </a:lnTo>
                  <a:lnTo>
                    <a:pt x="14" y="14"/>
                  </a:lnTo>
                  <a:lnTo>
                    <a:pt x="7" y="0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45"/>
            <p:cNvSpPr/>
            <p:nvPr/>
          </p:nvSpPr>
          <p:spPr>
            <a:xfrm>
              <a:off x="506" y="2934"/>
              <a:ext cx="38" cy="56"/>
            </a:xfrm>
            <a:custGeom>
              <a:rect b="b" l="l" r="r" t="t"/>
              <a:pathLst>
                <a:path extrusionOk="0" h="56" w="38">
                  <a:moveTo>
                    <a:pt x="17" y="0"/>
                  </a:moveTo>
                  <a:lnTo>
                    <a:pt x="14" y="0"/>
                  </a:lnTo>
                  <a:lnTo>
                    <a:pt x="0" y="42"/>
                  </a:lnTo>
                  <a:lnTo>
                    <a:pt x="31" y="56"/>
                  </a:lnTo>
                  <a:lnTo>
                    <a:pt x="38" y="4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45"/>
            <p:cNvSpPr/>
            <p:nvPr/>
          </p:nvSpPr>
          <p:spPr>
            <a:xfrm>
              <a:off x="506" y="2934"/>
              <a:ext cx="38" cy="56"/>
            </a:xfrm>
            <a:custGeom>
              <a:rect b="b" l="l" r="r" t="t"/>
              <a:pathLst>
                <a:path extrusionOk="0" h="56" w="38">
                  <a:moveTo>
                    <a:pt x="17" y="0"/>
                  </a:moveTo>
                  <a:lnTo>
                    <a:pt x="14" y="0"/>
                  </a:lnTo>
                  <a:lnTo>
                    <a:pt x="0" y="42"/>
                  </a:lnTo>
                  <a:lnTo>
                    <a:pt x="31" y="56"/>
                  </a:lnTo>
                  <a:lnTo>
                    <a:pt x="38" y="45"/>
                  </a:lnTo>
                  <a:lnTo>
                    <a:pt x="1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14" name="Google Shape;3914;p45"/>
            <p:cNvCxnSpPr/>
            <p:nvPr/>
          </p:nvCxnSpPr>
          <p:spPr>
            <a:xfrm rot="10800000">
              <a:off x="523" y="2934"/>
              <a:ext cx="28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15" name="Google Shape;3915;p45"/>
            <p:cNvCxnSpPr/>
            <p:nvPr/>
          </p:nvCxnSpPr>
          <p:spPr>
            <a:xfrm flipH="1">
              <a:off x="520" y="2934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16" name="Google Shape;3916;p45"/>
            <p:cNvCxnSpPr/>
            <p:nvPr/>
          </p:nvCxnSpPr>
          <p:spPr>
            <a:xfrm flipH="1">
              <a:off x="506" y="2934"/>
              <a:ext cx="14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17" name="Google Shape;3917;p45"/>
            <p:cNvCxnSpPr/>
            <p:nvPr/>
          </p:nvCxnSpPr>
          <p:spPr>
            <a:xfrm>
              <a:off x="506" y="2976"/>
              <a:ext cx="45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18" name="Google Shape;3918;p45"/>
            <p:cNvSpPr/>
            <p:nvPr/>
          </p:nvSpPr>
          <p:spPr>
            <a:xfrm>
              <a:off x="551" y="2993"/>
              <a:ext cx="21" cy="7"/>
            </a:xfrm>
            <a:custGeom>
              <a:rect b="b" l="l" r="r" t="t"/>
              <a:pathLst>
                <a:path extrusionOk="0" h="7" w="21">
                  <a:moveTo>
                    <a:pt x="17" y="3"/>
                  </a:moveTo>
                  <a:lnTo>
                    <a:pt x="21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17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45"/>
            <p:cNvSpPr/>
            <p:nvPr/>
          </p:nvSpPr>
          <p:spPr>
            <a:xfrm>
              <a:off x="551" y="2993"/>
              <a:ext cx="21" cy="7"/>
            </a:xfrm>
            <a:custGeom>
              <a:rect b="b" l="l" r="r" t="t"/>
              <a:pathLst>
                <a:path extrusionOk="0" h="7" w="21">
                  <a:moveTo>
                    <a:pt x="17" y="3"/>
                  </a:moveTo>
                  <a:lnTo>
                    <a:pt x="21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17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45"/>
            <p:cNvSpPr/>
            <p:nvPr/>
          </p:nvSpPr>
          <p:spPr>
            <a:xfrm>
              <a:off x="544" y="2979"/>
              <a:ext cx="24" cy="17"/>
            </a:xfrm>
            <a:custGeom>
              <a:rect b="b" l="l" r="r" t="t"/>
              <a:pathLst>
                <a:path extrusionOk="0" h="17" w="24">
                  <a:moveTo>
                    <a:pt x="14" y="0"/>
                  </a:moveTo>
                  <a:lnTo>
                    <a:pt x="24" y="17"/>
                  </a:lnTo>
                  <a:lnTo>
                    <a:pt x="7" y="14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45"/>
            <p:cNvSpPr/>
            <p:nvPr/>
          </p:nvSpPr>
          <p:spPr>
            <a:xfrm>
              <a:off x="544" y="2979"/>
              <a:ext cx="24" cy="17"/>
            </a:xfrm>
            <a:custGeom>
              <a:rect b="b" l="l" r="r" t="t"/>
              <a:pathLst>
                <a:path extrusionOk="0" h="17" w="24">
                  <a:moveTo>
                    <a:pt x="14" y="0"/>
                  </a:moveTo>
                  <a:lnTo>
                    <a:pt x="24" y="17"/>
                  </a:lnTo>
                  <a:lnTo>
                    <a:pt x="7" y="14"/>
                  </a:lnTo>
                  <a:lnTo>
                    <a:pt x="0" y="0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45"/>
            <p:cNvSpPr/>
            <p:nvPr/>
          </p:nvSpPr>
          <p:spPr>
            <a:xfrm>
              <a:off x="523" y="2934"/>
              <a:ext cx="35" cy="45"/>
            </a:xfrm>
            <a:custGeom>
              <a:rect b="b" l="l" r="r" t="t"/>
              <a:pathLst>
                <a:path extrusionOk="0" h="45" w="35">
                  <a:moveTo>
                    <a:pt x="4" y="0"/>
                  </a:moveTo>
                  <a:lnTo>
                    <a:pt x="35" y="45"/>
                  </a:lnTo>
                  <a:lnTo>
                    <a:pt x="21" y="45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45"/>
            <p:cNvSpPr/>
            <p:nvPr/>
          </p:nvSpPr>
          <p:spPr>
            <a:xfrm>
              <a:off x="523" y="2934"/>
              <a:ext cx="35" cy="45"/>
            </a:xfrm>
            <a:custGeom>
              <a:rect b="b" l="l" r="r" t="t"/>
              <a:pathLst>
                <a:path extrusionOk="0" h="45" w="35">
                  <a:moveTo>
                    <a:pt x="4" y="0"/>
                  </a:moveTo>
                  <a:lnTo>
                    <a:pt x="35" y="45"/>
                  </a:lnTo>
                  <a:lnTo>
                    <a:pt x="21" y="45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24" name="Google Shape;3924;p45"/>
            <p:cNvCxnSpPr/>
            <p:nvPr/>
          </p:nvCxnSpPr>
          <p:spPr>
            <a:xfrm>
              <a:off x="523" y="2934"/>
              <a:ext cx="4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25" name="Google Shape;3925;p45"/>
            <p:cNvCxnSpPr/>
            <p:nvPr/>
          </p:nvCxnSpPr>
          <p:spPr>
            <a:xfrm>
              <a:off x="527" y="2934"/>
              <a:ext cx="45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26" name="Google Shape;3926;p45"/>
            <p:cNvCxnSpPr/>
            <p:nvPr/>
          </p:nvCxnSpPr>
          <p:spPr>
            <a:xfrm rot="10800000">
              <a:off x="551" y="2996"/>
              <a:ext cx="2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27" name="Google Shape;3927;p45"/>
            <p:cNvCxnSpPr/>
            <p:nvPr/>
          </p:nvCxnSpPr>
          <p:spPr>
            <a:xfrm rot="10800000">
              <a:off x="523" y="2934"/>
              <a:ext cx="28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28" name="Google Shape;3928;p45"/>
            <p:cNvSpPr/>
            <p:nvPr/>
          </p:nvSpPr>
          <p:spPr>
            <a:xfrm>
              <a:off x="354" y="2941"/>
              <a:ext cx="114" cy="14"/>
            </a:xfrm>
            <a:custGeom>
              <a:rect b="b" l="l" r="r" t="t"/>
              <a:pathLst>
                <a:path extrusionOk="0" h="14" w="114">
                  <a:moveTo>
                    <a:pt x="104" y="0"/>
                  </a:moveTo>
                  <a:lnTo>
                    <a:pt x="0" y="10"/>
                  </a:lnTo>
                  <a:lnTo>
                    <a:pt x="114" y="1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45"/>
            <p:cNvSpPr/>
            <p:nvPr/>
          </p:nvSpPr>
          <p:spPr>
            <a:xfrm>
              <a:off x="354" y="2941"/>
              <a:ext cx="114" cy="14"/>
            </a:xfrm>
            <a:custGeom>
              <a:rect b="b" l="l" r="r" t="t"/>
              <a:pathLst>
                <a:path extrusionOk="0" h="14" w="114">
                  <a:moveTo>
                    <a:pt x="104" y="0"/>
                  </a:moveTo>
                  <a:lnTo>
                    <a:pt x="0" y="10"/>
                  </a:lnTo>
                  <a:lnTo>
                    <a:pt x="114" y="14"/>
                  </a:lnTo>
                  <a:lnTo>
                    <a:pt x="104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30" name="Google Shape;3930;p45"/>
            <p:cNvCxnSpPr/>
            <p:nvPr/>
          </p:nvCxnSpPr>
          <p:spPr>
            <a:xfrm rot="10800000">
              <a:off x="458" y="2941"/>
              <a:ext cx="10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31" name="Google Shape;3931;p45"/>
            <p:cNvCxnSpPr/>
            <p:nvPr/>
          </p:nvCxnSpPr>
          <p:spPr>
            <a:xfrm flipH="1">
              <a:off x="354" y="2941"/>
              <a:ext cx="104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32" name="Google Shape;3932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33" name="Google Shape;3933;p45"/>
            <p:cNvCxnSpPr/>
            <p:nvPr/>
          </p:nvCxnSpPr>
          <p:spPr>
            <a:xfrm>
              <a:off x="354" y="2951"/>
              <a:ext cx="11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34" name="Google Shape;3934;p45"/>
            <p:cNvSpPr/>
            <p:nvPr/>
          </p:nvSpPr>
          <p:spPr>
            <a:xfrm>
              <a:off x="444" y="3287"/>
              <a:ext cx="24" cy="21"/>
            </a:xfrm>
            <a:custGeom>
              <a:rect b="b" l="l" r="r" t="t"/>
              <a:pathLst>
                <a:path extrusionOk="0" h="21" w="24">
                  <a:moveTo>
                    <a:pt x="0" y="17"/>
                  </a:moveTo>
                  <a:lnTo>
                    <a:pt x="24" y="21"/>
                  </a:lnTo>
                  <a:lnTo>
                    <a:pt x="17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45"/>
            <p:cNvSpPr/>
            <p:nvPr/>
          </p:nvSpPr>
          <p:spPr>
            <a:xfrm>
              <a:off x="444" y="3287"/>
              <a:ext cx="24" cy="21"/>
            </a:xfrm>
            <a:custGeom>
              <a:rect b="b" l="l" r="r" t="t"/>
              <a:pathLst>
                <a:path extrusionOk="0" h="21" w="24">
                  <a:moveTo>
                    <a:pt x="0" y="17"/>
                  </a:moveTo>
                  <a:lnTo>
                    <a:pt x="24" y="21"/>
                  </a:lnTo>
                  <a:lnTo>
                    <a:pt x="17" y="0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36" name="Google Shape;3936;p45"/>
            <p:cNvCxnSpPr/>
            <p:nvPr/>
          </p:nvCxnSpPr>
          <p:spPr>
            <a:xfrm flipH="1">
              <a:off x="444" y="3287"/>
              <a:ext cx="17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37" name="Google Shape;3937;p45"/>
            <p:cNvCxnSpPr/>
            <p:nvPr/>
          </p:nvCxnSpPr>
          <p:spPr>
            <a:xfrm>
              <a:off x="444" y="3304"/>
              <a:ext cx="2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38" name="Google Shape;3938;p45"/>
            <p:cNvCxnSpPr/>
            <p:nvPr/>
          </p:nvCxnSpPr>
          <p:spPr>
            <a:xfrm rot="10800000">
              <a:off x="461" y="3287"/>
              <a:ext cx="7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39" name="Google Shape;3939;p45"/>
            <p:cNvSpPr/>
            <p:nvPr/>
          </p:nvSpPr>
          <p:spPr>
            <a:xfrm>
              <a:off x="541" y="3397"/>
              <a:ext cx="1" cy="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45"/>
            <p:cNvSpPr/>
            <p:nvPr/>
          </p:nvSpPr>
          <p:spPr>
            <a:xfrm>
              <a:off x="541" y="3397"/>
              <a:ext cx="1" cy="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45"/>
            <p:cNvSpPr/>
            <p:nvPr/>
          </p:nvSpPr>
          <p:spPr>
            <a:xfrm>
              <a:off x="503" y="3373"/>
              <a:ext cx="51" cy="24"/>
            </a:xfrm>
            <a:custGeom>
              <a:rect b="b" l="l" r="r" t="t"/>
              <a:pathLst>
                <a:path extrusionOk="0" h="24" w="51">
                  <a:moveTo>
                    <a:pt x="38" y="0"/>
                  </a:moveTo>
                  <a:lnTo>
                    <a:pt x="51" y="11"/>
                  </a:lnTo>
                  <a:lnTo>
                    <a:pt x="38" y="24"/>
                  </a:lnTo>
                  <a:lnTo>
                    <a:pt x="0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45"/>
            <p:cNvSpPr/>
            <p:nvPr/>
          </p:nvSpPr>
          <p:spPr>
            <a:xfrm>
              <a:off x="503" y="3373"/>
              <a:ext cx="51" cy="24"/>
            </a:xfrm>
            <a:custGeom>
              <a:rect b="b" l="l" r="r" t="t"/>
              <a:pathLst>
                <a:path extrusionOk="0" h="24" w="51">
                  <a:moveTo>
                    <a:pt x="38" y="0"/>
                  </a:moveTo>
                  <a:lnTo>
                    <a:pt x="51" y="11"/>
                  </a:lnTo>
                  <a:lnTo>
                    <a:pt x="38" y="24"/>
                  </a:lnTo>
                  <a:lnTo>
                    <a:pt x="0" y="0"/>
                  </a:lnTo>
                  <a:lnTo>
                    <a:pt x="38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45"/>
            <p:cNvSpPr/>
            <p:nvPr/>
          </p:nvSpPr>
          <p:spPr>
            <a:xfrm>
              <a:off x="454" y="3308"/>
              <a:ext cx="87" cy="65"/>
            </a:xfrm>
            <a:custGeom>
              <a:rect b="b" l="l" r="r" t="t"/>
              <a:pathLst>
                <a:path extrusionOk="0" h="65" w="87">
                  <a:moveTo>
                    <a:pt x="0" y="34"/>
                  </a:moveTo>
                  <a:lnTo>
                    <a:pt x="14" y="0"/>
                  </a:lnTo>
                  <a:lnTo>
                    <a:pt x="87" y="65"/>
                  </a:lnTo>
                  <a:lnTo>
                    <a:pt x="49" y="65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45"/>
            <p:cNvSpPr/>
            <p:nvPr/>
          </p:nvSpPr>
          <p:spPr>
            <a:xfrm>
              <a:off x="454" y="3308"/>
              <a:ext cx="87" cy="65"/>
            </a:xfrm>
            <a:custGeom>
              <a:rect b="b" l="l" r="r" t="t"/>
              <a:pathLst>
                <a:path extrusionOk="0" h="65" w="87">
                  <a:moveTo>
                    <a:pt x="0" y="34"/>
                  </a:moveTo>
                  <a:lnTo>
                    <a:pt x="14" y="0"/>
                  </a:lnTo>
                  <a:lnTo>
                    <a:pt x="87" y="65"/>
                  </a:lnTo>
                  <a:lnTo>
                    <a:pt x="49" y="65"/>
                  </a:lnTo>
                  <a:lnTo>
                    <a:pt x="0" y="3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45" name="Google Shape;3945;p45"/>
            <p:cNvCxnSpPr/>
            <p:nvPr/>
          </p:nvCxnSpPr>
          <p:spPr>
            <a:xfrm rot="10800000">
              <a:off x="454" y="3342"/>
              <a:ext cx="87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46" name="Google Shape;3946;p45"/>
            <p:cNvCxnSpPr/>
            <p:nvPr/>
          </p:nvCxnSpPr>
          <p:spPr>
            <a:xfrm flipH="1" rot="10800000">
              <a:off x="454" y="3308"/>
              <a:ext cx="14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47" name="Google Shape;3947;p45"/>
            <p:cNvCxnSpPr/>
            <p:nvPr/>
          </p:nvCxnSpPr>
          <p:spPr>
            <a:xfrm>
              <a:off x="468" y="3308"/>
              <a:ext cx="86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48" name="Google Shape;3948;p45"/>
            <p:cNvCxnSpPr/>
            <p:nvPr/>
          </p:nvCxnSpPr>
          <p:spPr>
            <a:xfrm flipH="1">
              <a:off x="541" y="3384"/>
              <a:ext cx="13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49" name="Google Shape;3949;p45"/>
            <p:cNvSpPr txBox="1"/>
            <p:nvPr/>
          </p:nvSpPr>
          <p:spPr>
            <a:xfrm>
              <a:off x="558" y="3494"/>
              <a:ext cx="1" cy="1"/>
            </a:xfrm>
            <a:prstGeom prst="rect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45"/>
            <p:cNvSpPr/>
            <p:nvPr/>
          </p:nvSpPr>
          <p:spPr>
            <a:xfrm>
              <a:off x="558" y="3494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45"/>
            <p:cNvSpPr/>
            <p:nvPr/>
          </p:nvSpPr>
          <p:spPr>
            <a:xfrm>
              <a:off x="530" y="3463"/>
              <a:ext cx="28" cy="31"/>
            </a:xfrm>
            <a:custGeom>
              <a:rect b="b" l="l" r="r" t="t"/>
              <a:pathLst>
                <a:path extrusionOk="0" h="31" w="28">
                  <a:moveTo>
                    <a:pt x="24" y="0"/>
                  </a:moveTo>
                  <a:lnTo>
                    <a:pt x="28" y="31"/>
                  </a:lnTo>
                  <a:lnTo>
                    <a:pt x="0" y="1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45"/>
            <p:cNvSpPr/>
            <p:nvPr/>
          </p:nvSpPr>
          <p:spPr>
            <a:xfrm>
              <a:off x="530" y="3463"/>
              <a:ext cx="28" cy="31"/>
            </a:xfrm>
            <a:custGeom>
              <a:rect b="b" l="l" r="r" t="t"/>
              <a:pathLst>
                <a:path extrusionOk="0" h="31" w="28">
                  <a:moveTo>
                    <a:pt x="24" y="0"/>
                  </a:moveTo>
                  <a:lnTo>
                    <a:pt x="28" y="31"/>
                  </a:lnTo>
                  <a:lnTo>
                    <a:pt x="0" y="17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45"/>
            <p:cNvSpPr/>
            <p:nvPr/>
          </p:nvSpPr>
          <p:spPr>
            <a:xfrm>
              <a:off x="503" y="3429"/>
              <a:ext cx="51" cy="51"/>
            </a:xfrm>
            <a:custGeom>
              <a:rect b="b" l="l" r="r" t="t"/>
              <a:pathLst>
                <a:path extrusionOk="0" h="51" w="51">
                  <a:moveTo>
                    <a:pt x="45" y="0"/>
                  </a:moveTo>
                  <a:lnTo>
                    <a:pt x="51" y="34"/>
                  </a:lnTo>
                  <a:lnTo>
                    <a:pt x="27" y="51"/>
                  </a:lnTo>
                  <a:lnTo>
                    <a:pt x="0" y="3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45"/>
            <p:cNvSpPr/>
            <p:nvPr/>
          </p:nvSpPr>
          <p:spPr>
            <a:xfrm>
              <a:off x="503" y="3429"/>
              <a:ext cx="51" cy="51"/>
            </a:xfrm>
            <a:custGeom>
              <a:rect b="b" l="l" r="r" t="t"/>
              <a:pathLst>
                <a:path extrusionOk="0" h="51" w="51">
                  <a:moveTo>
                    <a:pt x="45" y="0"/>
                  </a:moveTo>
                  <a:lnTo>
                    <a:pt x="51" y="34"/>
                  </a:lnTo>
                  <a:lnTo>
                    <a:pt x="27" y="51"/>
                  </a:lnTo>
                  <a:lnTo>
                    <a:pt x="0" y="38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45"/>
            <p:cNvSpPr/>
            <p:nvPr/>
          </p:nvSpPr>
          <p:spPr>
            <a:xfrm>
              <a:off x="475" y="3401"/>
              <a:ext cx="73" cy="66"/>
            </a:xfrm>
            <a:custGeom>
              <a:rect b="b" l="l" r="r" t="t"/>
              <a:pathLst>
                <a:path extrusionOk="0" h="66" w="73">
                  <a:moveTo>
                    <a:pt x="48" y="10"/>
                  </a:moveTo>
                  <a:lnTo>
                    <a:pt x="66" y="0"/>
                  </a:lnTo>
                  <a:lnTo>
                    <a:pt x="73" y="28"/>
                  </a:lnTo>
                  <a:lnTo>
                    <a:pt x="28" y="66"/>
                  </a:lnTo>
                  <a:lnTo>
                    <a:pt x="0" y="52"/>
                  </a:lnTo>
                  <a:lnTo>
                    <a:pt x="48" y="1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45"/>
            <p:cNvSpPr/>
            <p:nvPr/>
          </p:nvSpPr>
          <p:spPr>
            <a:xfrm>
              <a:off x="475" y="3401"/>
              <a:ext cx="73" cy="66"/>
            </a:xfrm>
            <a:custGeom>
              <a:rect b="b" l="l" r="r" t="t"/>
              <a:pathLst>
                <a:path extrusionOk="0" h="66" w="73">
                  <a:moveTo>
                    <a:pt x="48" y="10"/>
                  </a:moveTo>
                  <a:lnTo>
                    <a:pt x="66" y="0"/>
                  </a:lnTo>
                  <a:lnTo>
                    <a:pt x="73" y="28"/>
                  </a:lnTo>
                  <a:lnTo>
                    <a:pt x="28" y="66"/>
                  </a:lnTo>
                  <a:lnTo>
                    <a:pt x="0" y="52"/>
                  </a:lnTo>
                  <a:lnTo>
                    <a:pt x="48" y="1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45"/>
            <p:cNvSpPr/>
            <p:nvPr/>
          </p:nvSpPr>
          <p:spPr>
            <a:xfrm>
              <a:off x="468" y="3411"/>
              <a:ext cx="55" cy="42"/>
            </a:xfrm>
            <a:custGeom>
              <a:rect b="b" l="l" r="r" t="t"/>
              <a:pathLst>
                <a:path extrusionOk="0" h="42" w="55">
                  <a:moveTo>
                    <a:pt x="0" y="42"/>
                  </a:moveTo>
                  <a:lnTo>
                    <a:pt x="55" y="0"/>
                  </a:lnTo>
                  <a:lnTo>
                    <a:pt x="7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45"/>
            <p:cNvSpPr/>
            <p:nvPr/>
          </p:nvSpPr>
          <p:spPr>
            <a:xfrm>
              <a:off x="468" y="3411"/>
              <a:ext cx="55" cy="42"/>
            </a:xfrm>
            <a:custGeom>
              <a:rect b="b" l="l" r="r" t="t"/>
              <a:pathLst>
                <a:path extrusionOk="0" h="42" w="55">
                  <a:moveTo>
                    <a:pt x="0" y="42"/>
                  </a:moveTo>
                  <a:lnTo>
                    <a:pt x="55" y="0"/>
                  </a:lnTo>
                  <a:lnTo>
                    <a:pt x="7" y="42"/>
                  </a:lnTo>
                  <a:lnTo>
                    <a:pt x="0" y="42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59" name="Google Shape;3959;p45"/>
            <p:cNvCxnSpPr/>
            <p:nvPr/>
          </p:nvCxnSpPr>
          <p:spPr>
            <a:xfrm rot="10800000">
              <a:off x="468" y="3453"/>
              <a:ext cx="90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60" name="Google Shape;3960;p45"/>
            <p:cNvCxnSpPr/>
            <p:nvPr/>
          </p:nvCxnSpPr>
          <p:spPr>
            <a:xfrm flipH="1" rot="10800000">
              <a:off x="468" y="3401"/>
              <a:ext cx="73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61" name="Google Shape;3961;p45"/>
            <p:cNvCxnSpPr/>
            <p:nvPr/>
          </p:nvCxnSpPr>
          <p:spPr>
            <a:xfrm>
              <a:off x="541" y="3401"/>
              <a:ext cx="17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62" name="Google Shape;3962;p45"/>
            <p:cNvSpPr/>
            <p:nvPr/>
          </p:nvSpPr>
          <p:spPr>
            <a:xfrm>
              <a:off x="506" y="3494"/>
              <a:ext cx="59" cy="55"/>
            </a:xfrm>
            <a:custGeom>
              <a:rect b="b" l="l" r="r" t="t"/>
              <a:pathLst>
                <a:path extrusionOk="0" h="55" w="59">
                  <a:moveTo>
                    <a:pt x="45" y="7"/>
                  </a:moveTo>
                  <a:lnTo>
                    <a:pt x="52" y="0"/>
                  </a:lnTo>
                  <a:lnTo>
                    <a:pt x="59" y="7"/>
                  </a:lnTo>
                  <a:lnTo>
                    <a:pt x="0" y="55"/>
                  </a:lnTo>
                  <a:lnTo>
                    <a:pt x="45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45"/>
            <p:cNvSpPr/>
            <p:nvPr/>
          </p:nvSpPr>
          <p:spPr>
            <a:xfrm>
              <a:off x="506" y="3494"/>
              <a:ext cx="59" cy="55"/>
            </a:xfrm>
            <a:custGeom>
              <a:rect b="b" l="l" r="r" t="t"/>
              <a:pathLst>
                <a:path extrusionOk="0" h="55" w="59">
                  <a:moveTo>
                    <a:pt x="45" y="7"/>
                  </a:moveTo>
                  <a:lnTo>
                    <a:pt x="52" y="0"/>
                  </a:lnTo>
                  <a:lnTo>
                    <a:pt x="59" y="7"/>
                  </a:lnTo>
                  <a:lnTo>
                    <a:pt x="0" y="55"/>
                  </a:lnTo>
                  <a:lnTo>
                    <a:pt x="45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45"/>
            <p:cNvSpPr/>
            <p:nvPr/>
          </p:nvSpPr>
          <p:spPr>
            <a:xfrm>
              <a:off x="468" y="3501"/>
              <a:ext cx="83" cy="76"/>
            </a:xfrm>
            <a:custGeom>
              <a:rect b="b" l="l" r="r" t="t"/>
              <a:pathLst>
                <a:path extrusionOk="0" h="76" w="83">
                  <a:moveTo>
                    <a:pt x="0" y="69"/>
                  </a:moveTo>
                  <a:lnTo>
                    <a:pt x="83" y="0"/>
                  </a:lnTo>
                  <a:lnTo>
                    <a:pt x="38" y="48"/>
                  </a:lnTo>
                  <a:lnTo>
                    <a:pt x="3" y="7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45"/>
            <p:cNvSpPr/>
            <p:nvPr/>
          </p:nvSpPr>
          <p:spPr>
            <a:xfrm>
              <a:off x="468" y="3501"/>
              <a:ext cx="83" cy="76"/>
            </a:xfrm>
            <a:custGeom>
              <a:rect b="b" l="l" r="r" t="t"/>
              <a:pathLst>
                <a:path extrusionOk="0" h="76" w="83">
                  <a:moveTo>
                    <a:pt x="0" y="69"/>
                  </a:moveTo>
                  <a:lnTo>
                    <a:pt x="83" y="0"/>
                  </a:lnTo>
                  <a:lnTo>
                    <a:pt x="38" y="48"/>
                  </a:lnTo>
                  <a:lnTo>
                    <a:pt x="3" y="76"/>
                  </a:lnTo>
                  <a:lnTo>
                    <a:pt x="0" y="69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66" name="Google Shape;3966;p45"/>
            <p:cNvCxnSpPr/>
            <p:nvPr/>
          </p:nvCxnSpPr>
          <p:spPr>
            <a:xfrm rot="10800000">
              <a:off x="468" y="3570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67" name="Google Shape;3967;p45"/>
            <p:cNvCxnSpPr/>
            <p:nvPr/>
          </p:nvCxnSpPr>
          <p:spPr>
            <a:xfrm flipH="1" rot="10800000">
              <a:off x="468" y="3494"/>
              <a:ext cx="90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68" name="Google Shape;3968;p45"/>
            <p:cNvCxnSpPr/>
            <p:nvPr/>
          </p:nvCxnSpPr>
          <p:spPr>
            <a:xfrm>
              <a:off x="558" y="3494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69" name="Google Shape;3969;p45"/>
            <p:cNvCxnSpPr/>
            <p:nvPr/>
          </p:nvCxnSpPr>
          <p:spPr>
            <a:xfrm flipH="1">
              <a:off x="471" y="3501"/>
              <a:ext cx="94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70" name="Google Shape;3970;p45"/>
            <p:cNvSpPr/>
            <p:nvPr/>
          </p:nvSpPr>
          <p:spPr>
            <a:xfrm>
              <a:off x="171" y="2851"/>
              <a:ext cx="86" cy="87"/>
            </a:xfrm>
            <a:custGeom>
              <a:rect b="b" l="l" r="r" t="t"/>
              <a:pathLst>
                <a:path extrusionOk="0" h="87" w="86">
                  <a:moveTo>
                    <a:pt x="0" y="87"/>
                  </a:moveTo>
                  <a:lnTo>
                    <a:pt x="72" y="87"/>
                  </a:lnTo>
                  <a:lnTo>
                    <a:pt x="86" y="35"/>
                  </a:lnTo>
                  <a:lnTo>
                    <a:pt x="34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45"/>
            <p:cNvSpPr/>
            <p:nvPr/>
          </p:nvSpPr>
          <p:spPr>
            <a:xfrm>
              <a:off x="171" y="2851"/>
              <a:ext cx="86" cy="87"/>
            </a:xfrm>
            <a:custGeom>
              <a:rect b="b" l="l" r="r" t="t"/>
              <a:pathLst>
                <a:path extrusionOk="0" h="87" w="86">
                  <a:moveTo>
                    <a:pt x="0" y="87"/>
                  </a:moveTo>
                  <a:lnTo>
                    <a:pt x="72" y="87"/>
                  </a:lnTo>
                  <a:lnTo>
                    <a:pt x="86" y="35"/>
                  </a:lnTo>
                  <a:lnTo>
                    <a:pt x="34" y="0"/>
                  </a:lnTo>
                  <a:lnTo>
                    <a:pt x="0" y="8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72" name="Google Shape;3972;p45"/>
            <p:cNvCxnSpPr/>
            <p:nvPr/>
          </p:nvCxnSpPr>
          <p:spPr>
            <a:xfrm flipH="1">
              <a:off x="171" y="2851"/>
              <a:ext cx="34" cy="8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73" name="Google Shape;3973;p45"/>
            <p:cNvCxnSpPr/>
            <p:nvPr/>
          </p:nvCxnSpPr>
          <p:spPr>
            <a:xfrm>
              <a:off x="171" y="2938"/>
              <a:ext cx="72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74" name="Google Shape;3974;p45"/>
            <p:cNvCxnSpPr/>
            <p:nvPr/>
          </p:nvCxnSpPr>
          <p:spPr>
            <a:xfrm flipH="1" rot="10800000">
              <a:off x="243" y="2886"/>
              <a:ext cx="14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75" name="Google Shape;3975;p45"/>
            <p:cNvCxnSpPr/>
            <p:nvPr/>
          </p:nvCxnSpPr>
          <p:spPr>
            <a:xfrm rot="10800000">
              <a:off x="205" y="2851"/>
              <a:ext cx="52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76" name="Google Shape;3976;p45"/>
            <p:cNvSpPr/>
            <p:nvPr/>
          </p:nvSpPr>
          <p:spPr>
            <a:xfrm>
              <a:off x="205" y="2844"/>
              <a:ext cx="52" cy="42"/>
            </a:xfrm>
            <a:custGeom>
              <a:rect b="b" l="l" r="r" t="t"/>
              <a:pathLst>
                <a:path extrusionOk="0" h="42" w="52">
                  <a:moveTo>
                    <a:pt x="31" y="0"/>
                  </a:moveTo>
                  <a:lnTo>
                    <a:pt x="0" y="7"/>
                  </a:lnTo>
                  <a:lnTo>
                    <a:pt x="52" y="4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45"/>
            <p:cNvSpPr/>
            <p:nvPr/>
          </p:nvSpPr>
          <p:spPr>
            <a:xfrm>
              <a:off x="205" y="2844"/>
              <a:ext cx="52" cy="42"/>
            </a:xfrm>
            <a:custGeom>
              <a:rect b="b" l="l" r="r" t="t"/>
              <a:pathLst>
                <a:path extrusionOk="0" h="42" w="52">
                  <a:moveTo>
                    <a:pt x="31" y="0"/>
                  </a:moveTo>
                  <a:lnTo>
                    <a:pt x="0" y="7"/>
                  </a:lnTo>
                  <a:lnTo>
                    <a:pt x="52" y="42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78" name="Google Shape;3978;p45"/>
            <p:cNvCxnSpPr/>
            <p:nvPr/>
          </p:nvCxnSpPr>
          <p:spPr>
            <a:xfrm rot="10800000">
              <a:off x="236" y="2844"/>
              <a:ext cx="21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79" name="Google Shape;3979;p45"/>
            <p:cNvCxnSpPr/>
            <p:nvPr/>
          </p:nvCxnSpPr>
          <p:spPr>
            <a:xfrm flipH="1">
              <a:off x="205" y="2844"/>
              <a:ext cx="3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80" name="Google Shape;3980;p45"/>
            <p:cNvCxnSpPr/>
            <p:nvPr/>
          </p:nvCxnSpPr>
          <p:spPr>
            <a:xfrm>
              <a:off x="205" y="2851"/>
              <a:ext cx="52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81" name="Google Shape;3981;p45"/>
            <p:cNvSpPr/>
            <p:nvPr/>
          </p:nvSpPr>
          <p:spPr>
            <a:xfrm>
              <a:off x="236" y="2841"/>
              <a:ext cx="38" cy="45"/>
            </a:xfrm>
            <a:custGeom>
              <a:rect b="b" l="l" r="r" t="t"/>
              <a:pathLst>
                <a:path extrusionOk="0" h="45" w="38">
                  <a:moveTo>
                    <a:pt x="21" y="0"/>
                  </a:moveTo>
                  <a:lnTo>
                    <a:pt x="0" y="3"/>
                  </a:lnTo>
                  <a:lnTo>
                    <a:pt x="21" y="45"/>
                  </a:lnTo>
                  <a:lnTo>
                    <a:pt x="38" y="38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45"/>
            <p:cNvSpPr/>
            <p:nvPr/>
          </p:nvSpPr>
          <p:spPr>
            <a:xfrm>
              <a:off x="236" y="2841"/>
              <a:ext cx="38" cy="45"/>
            </a:xfrm>
            <a:custGeom>
              <a:rect b="b" l="l" r="r" t="t"/>
              <a:pathLst>
                <a:path extrusionOk="0" h="45" w="38">
                  <a:moveTo>
                    <a:pt x="21" y="0"/>
                  </a:moveTo>
                  <a:lnTo>
                    <a:pt x="0" y="3"/>
                  </a:lnTo>
                  <a:lnTo>
                    <a:pt x="21" y="45"/>
                  </a:lnTo>
                  <a:lnTo>
                    <a:pt x="38" y="38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45"/>
            <p:cNvSpPr/>
            <p:nvPr/>
          </p:nvSpPr>
          <p:spPr>
            <a:xfrm>
              <a:off x="257" y="2834"/>
              <a:ext cx="38" cy="45"/>
            </a:xfrm>
            <a:custGeom>
              <a:rect b="b" l="l" r="r" t="t"/>
              <a:pathLst>
                <a:path extrusionOk="0" h="45" w="38">
                  <a:moveTo>
                    <a:pt x="28" y="0"/>
                  </a:moveTo>
                  <a:lnTo>
                    <a:pt x="0" y="7"/>
                  </a:lnTo>
                  <a:lnTo>
                    <a:pt x="17" y="45"/>
                  </a:lnTo>
                  <a:lnTo>
                    <a:pt x="38" y="35"/>
                  </a:lnTo>
                  <a:lnTo>
                    <a:pt x="38" y="1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45"/>
            <p:cNvSpPr/>
            <p:nvPr/>
          </p:nvSpPr>
          <p:spPr>
            <a:xfrm>
              <a:off x="257" y="2834"/>
              <a:ext cx="38" cy="45"/>
            </a:xfrm>
            <a:custGeom>
              <a:rect b="b" l="l" r="r" t="t"/>
              <a:pathLst>
                <a:path extrusionOk="0" h="45" w="38">
                  <a:moveTo>
                    <a:pt x="28" y="0"/>
                  </a:moveTo>
                  <a:lnTo>
                    <a:pt x="0" y="7"/>
                  </a:lnTo>
                  <a:lnTo>
                    <a:pt x="17" y="45"/>
                  </a:lnTo>
                  <a:lnTo>
                    <a:pt x="38" y="35"/>
                  </a:lnTo>
                  <a:lnTo>
                    <a:pt x="38" y="17"/>
                  </a:lnTo>
                  <a:lnTo>
                    <a:pt x="28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45"/>
            <p:cNvSpPr/>
            <p:nvPr/>
          </p:nvSpPr>
          <p:spPr>
            <a:xfrm>
              <a:off x="285" y="2831"/>
              <a:ext cx="10" cy="20"/>
            </a:xfrm>
            <a:custGeom>
              <a:rect b="b" l="l" r="r" t="t"/>
              <a:pathLst>
                <a:path extrusionOk="0" h="20" w="10">
                  <a:moveTo>
                    <a:pt x="7" y="0"/>
                  </a:moveTo>
                  <a:lnTo>
                    <a:pt x="0" y="3"/>
                  </a:lnTo>
                  <a:lnTo>
                    <a:pt x="10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45"/>
            <p:cNvSpPr/>
            <p:nvPr/>
          </p:nvSpPr>
          <p:spPr>
            <a:xfrm>
              <a:off x="285" y="2831"/>
              <a:ext cx="10" cy="20"/>
            </a:xfrm>
            <a:custGeom>
              <a:rect b="b" l="l" r="r" t="t"/>
              <a:pathLst>
                <a:path extrusionOk="0" h="20" w="10">
                  <a:moveTo>
                    <a:pt x="7" y="0"/>
                  </a:moveTo>
                  <a:lnTo>
                    <a:pt x="0" y="3"/>
                  </a:lnTo>
                  <a:lnTo>
                    <a:pt x="10" y="2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87" name="Google Shape;3987;p45"/>
            <p:cNvCxnSpPr/>
            <p:nvPr/>
          </p:nvCxnSpPr>
          <p:spPr>
            <a:xfrm rot="10800000">
              <a:off x="292" y="2831"/>
              <a:ext cx="3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88" name="Google Shape;3988;p45"/>
            <p:cNvCxnSpPr/>
            <p:nvPr/>
          </p:nvCxnSpPr>
          <p:spPr>
            <a:xfrm flipH="1">
              <a:off x="236" y="2831"/>
              <a:ext cx="56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89" name="Google Shape;3989;p45"/>
            <p:cNvCxnSpPr/>
            <p:nvPr/>
          </p:nvCxnSpPr>
          <p:spPr>
            <a:xfrm>
              <a:off x="236" y="2844"/>
              <a:ext cx="21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90" name="Google Shape;3990;p45"/>
            <p:cNvCxnSpPr/>
            <p:nvPr/>
          </p:nvCxnSpPr>
          <p:spPr>
            <a:xfrm flipH="1" rot="10800000">
              <a:off x="257" y="2869"/>
              <a:ext cx="38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91" name="Google Shape;3991;p45"/>
            <p:cNvSpPr/>
            <p:nvPr/>
          </p:nvSpPr>
          <p:spPr>
            <a:xfrm>
              <a:off x="513" y="3764"/>
              <a:ext cx="17" cy="48"/>
            </a:xfrm>
            <a:custGeom>
              <a:rect b="b" l="l" r="r" t="t"/>
              <a:pathLst>
                <a:path extrusionOk="0" h="48" w="17">
                  <a:moveTo>
                    <a:pt x="17" y="45"/>
                  </a:moveTo>
                  <a:lnTo>
                    <a:pt x="0" y="48"/>
                  </a:lnTo>
                  <a:lnTo>
                    <a:pt x="14" y="0"/>
                  </a:lnTo>
                  <a:lnTo>
                    <a:pt x="17" y="45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45"/>
            <p:cNvSpPr/>
            <p:nvPr/>
          </p:nvSpPr>
          <p:spPr>
            <a:xfrm>
              <a:off x="513" y="3764"/>
              <a:ext cx="17" cy="48"/>
            </a:xfrm>
            <a:custGeom>
              <a:rect b="b" l="l" r="r" t="t"/>
              <a:pathLst>
                <a:path extrusionOk="0" h="48" w="17">
                  <a:moveTo>
                    <a:pt x="17" y="45"/>
                  </a:moveTo>
                  <a:lnTo>
                    <a:pt x="0" y="48"/>
                  </a:lnTo>
                  <a:lnTo>
                    <a:pt x="14" y="0"/>
                  </a:lnTo>
                  <a:lnTo>
                    <a:pt x="17" y="45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93" name="Google Shape;3993;p45"/>
            <p:cNvCxnSpPr/>
            <p:nvPr/>
          </p:nvCxnSpPr>
          <p:spPr>
            <a:xfrm>
              <a:off x="527" y="3764"/>
              <a:ext cx="3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94" name="Google Shape;3994;p45"/>
            <p:cNvCxnSpPr/>
            <p:nvPr/>
          </p:nvCxnSpPr>
          <p:spPr>
            <a:xfrm flipH="1">
              <a:off x="513" y="3809"/>
              <a:ext cx="17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995" name="Google Shape;3995;p45"/>
            <p:cNvCxnSpPr/>
            <p:nvPr/>
          </p:nvCxnSpPr>
          <p:spPr>
            <a:xfrm flipH="1" rot="10800000">
              <a:off x="513" y="3764"/>
              <a:ext cx="14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996" name="Google Shape;3996;p45"/>
            <p:cNvSpPr/>
            <p:nvPr/>
          </p:nvSpPr>
          <p:spPr>
            <a:xfrm>
              <a:off x="527" y="3764"/>
              <a:ext cx="21" cy="45"/>
            </a:xfrm>
            <a:custGeom>
              <a:rect b="b" l="l" r="r" t="t"/>
              <a:pathLst>
                <a:path extrusionOk="0" h="45" w="21">
                  <a:moveTo>
                    <a:pt x="21" y="38"/>
                  </a:moveTo>
                  <a:lnTo>
                    <a:pt x="3" y="45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1" y="3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45"/>
            <p:cNvSpPr/>
            <p:nvPr/>
          </p:nvSpPr>
          <p:spPr>
            <a:xfrm>
              <a:off x="527" y="3764"/>
              <a:ext cx="21" cy="45"/>
            </a:xfrm>
            <a:custGeom>
              <a:rect b="b" l="l" r="r" t="t"/>
              <a:pathLst>
                <a:path extrusionOk="0" h="45" w="21">
                  <a:moveTo>
                    <a:pt x="21" y="38"/>
                  </a:moveTo>
                  <a:lnTo>
                    <a:pt x="3" y="45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1" y="3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45"/>
            <p:cNvSpPr/>
            <p:nvPr/>
          </p:nvSpPr>
          <p:spPr>
            <a:xfrm>
              <a:off x="544" y="3764"/>
              <a:ext cx="21" cy="38"/>
            </a:xfrm>
            <a:custGeom>
              <a:rect b="b" l="l" r="r" t="t"/>
              <a:pathLst>
                <a:path extrusionOk="0" h="38" w="21">
                  <a:moveTo>
                    <a:pt x="21" y="27"/>
                  </a:moveTo>
                  <a:lnTo>
                    <a:pt x="4" y="3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99" name="Google Shape;3999;p45"/>
          <p:cNvGrpSpPr/>
          <p:nvPr/>
        </p:nvGrpSpPr>
        <p:grpSpPr>
          <a:xfrm>
            <a:off x="407987" y="4554537"/>
            <a:ext cx="741362" cy="1497012"/>
            <a:chOff x="257" y="2869"/>
            <a:chExt cx="467" cy="943"/>
          </a:xfrm>
        </p:grpSpPr>
        <p:sp>
          <p:nvSpPr>
            <p:cNvPr id="4000" name="Google Shape;4000;p45"/>
            <p:cNvSpPr/>
            <p:nvPr/>
          </p:nvSpPr>
          <p:spPr>
            <a:xfrm>
              <a:off x="544" y="3764"/>
              <a:ext cx="21" cy="38"/>
            </a:xfrm>
            <a:custGeom>
              <a:rect b="b" l="l" r="r" t="t"/>
              <a:pathLst>
                <a:path extrusionOk="0" h="38" w="21">
                  <a:moveTo>
                    <a:pt x="21" y="27"/>
                  </a:moveTo>
                  <a:lnTo>
                    <a:pt x="4" y="3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45"/>
            <p:cNvSpPr/>
            <p:nvPr/>
          </p:nvSpPr>
          <p:spPr>
            <a:xfrm>
              <a:off x="565" y="3764"/>
              <a:ext cx="21" cy="27"/>
            </a:xfrm>
            <a:custGeom>
              <a:rect b="b" l="l" r="r" t="t"/>
              <a:pathLst>
                <a:path extrusionOk="0" h="27" w="21">
                  <a:moveTo>
                    <a:pt x="21" y="21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45"/>
            <p:cNvSpPr/>
            <p:nvPr/>
          </p:nvSpPr>
          <p:spPr>
            <a:xfrm>
              <a:off x="565" y="3764"/>
              <a:ext cx="21" cy="27"/>
            </a:xfrm>
            <a:custGeom>
              <a:rect b="b" l="l" r="r" t="t"/>
              <a:pathLst>
                <a:path extrusionOk="0" h="27" w="21">
                  <a:moveTo>
                    <a:pt x="21" y="21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45"/>
            <p:cNvSpPr/>
            <p:nvPr/>
          </p:nvSpPr>
          <p:spPr>
            <a:xfrm>
              <a:off x="586" y="3764"/>
              <a:ext cx="17" cy="21"/>
            </a:xfrm>
            <a:custGeom>
              <a:rect b="b" l="l" r="r" t="t"/>
              <a:pathLst>
                <a:path extrusionOk="0" h="21" w="17">
                  <a:moveTo>
                    <a:pt x="17" y="14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6" y="0"/>
                  </a:lnTo>
                  <a:lnTo>
                    <a:pt x="17" y="1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45"/>
            <p:cNvSpPr/>
            <p:nvPr/>
          </p:nvSpPr>
          <p:spPr>
            <a:xfrm>
              <a:off x="586" y="3764"/>
              <a:ext cx="17" cy="21"/>
            </a:xfrm>
            <a:custGeom>
              <a:rect b="b" l="l" r="r" t="t"/>
              <a:pathLst>
                <a:path extrusionOk="0" h="21" w="17">
                  <a:moveTo>
                    <a:pt x="17" y="14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6" y="0"/>
                  </a:lnTo>
                  <a:lnTo>
                    <a:pt x="17" y="1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05" name="Google Shape;4005;p45"/>
            <p:cNvCxnSpPr/>
            <p:nvPr/>
          </p:nvCxnSpPr>
          <p:spPr>
            <a:xfrm>
              <a:off x="592" y="3764"/>
              <a:ext cx="1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06" name="Google Shape;4006;p45"/>
            <p:cNvCxnSpPr/>
            <p:nvPr/>
          </p:nvCxnSpPr>
          <p:spPr>
            <a:xfrm flipH="1">
              <a:off x="530" y="3778"/>
              <a:ext cx="73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07" name="Google Shape;4007;p45"/>
            <p:cNvCxnSpPr/>
            <p:nvPr/>
          </p:nvCxnSpPr>
          <p:spPr>
            <a:xfrm rot="10800000">
              <a:off x="527" y="3764"/>
              <a:ext cx="3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08" name="Google Shape;4008;p45"/>
            <p:cNvCxnSpPr/>
            <p:nvPr/>
          </p:nvCxnSpPr>
          <p:spPr>
            <a:xfrm>
              <a:off x="527" y="3764"/>
              <a:ext cx="65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09" name="Google Shape;4009;p45"/>
            <p:cNvSpPr/>
            <p:nvPr/>
          </p:nvSpPr>
          <p:spPr>
            <a:xfrm>
              <a:off x="423" y="3719"/>
              <a:ext cx="104" cy="93"/>
            </a:xfrm>
            <a:custGeom>
              <a:rect b="b" l="l" r="r" t="t"/>
              <a:pathLst>
                <a:path extrusionOk="0" h="93" w="104">
                  <a:moveTo>
                    <a:pt x="55" y="0"/>
                  </a:moveTo>
                  <a:lnTo>
                    <a:pt x="0" y="34"/>
                  </a:lnTo>
                  <a:lnTo>
                    <a:pt x="90" y="93"/>
                  </a:lnTo>
                  <a:lnTo>
                    <a:pt x="104" y="4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45"/>
            <p:cNvSpPr/>
            <p:nvPr/>
          </p:nvSpPr>
          <p:spPr>
            <a:xfrm>
              <a:off x="423" y="3719"/>
              <a:ext cx="104" cy="93"/>
            </a:xfrm>
            <a:custGeom>
              <a:rect b="b" l="l" r="r" t="t"/>
              <a:pathLst>
                <a:path extrusionOk="0" h="93" w="104">
                  <a:moveTo>
                    <a:pt x="55" y="0"/>
                  </a:moveTo>
                  <a:lnTo>
                    <a:pt x="0" y="34"/>
                  </a:lnTo>
                  <a:lnTo>
                    <a:pt x="90" y="93"/>
                  </a:lnTo>
                  <a:lnTo>
                    <a:pt x="104" y="45"/>
                  </a:lnTo>
                  <a:lnTo>
                    <a:pt x="55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11" name="Google Shape;4011;p45"/>
            <p:cNvCxnSpPr/>
            <p:nvPr/>
          </p:nvCxnSpPr>
          <p:spPr>
            <a:xfrm rot="10800000">
              <a:off x="478" y="3719"/>
              <a:ext cx="49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12" name="Google Shape;4012;p45"/>
            <p:cNvCxnSpPr/>
            <p:nvPr/>
          </p:nvCxnSpPr>
          <p:spPr>
            <a:xfrm flipH="1">
              <a:off x="423" y="3719"/>
              <a:ext cx="55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13" name="Google Shape;4013;p45"/>
            <p:cNvCxnSpPr/>
            <p:nvPr/>
          </p:nvCxnSpPr>
          <p:spPr>
            <a:xfrm>
              <a:off x="423" y="3753"/>
              <a:ext cx="90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14" name="Google Shape;4014;p45"/>
            <p:cNvCxnSpPr/>
            <p:nvPr/>
          </p:nvCxnSpPr>
          <p:spPr>
            <a:xfrm flipH="1" rot="10800000">
              <a:off x="513" y="3764"/>
              <a:ext cx="14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15" name="Google Shape;4015;p45"/>
            <p:cNvSpPr/>
            <p:nvPr/>
          </p:nvSpPr>
          <p:spPr>
            <a:xfrm>
              <a:off x="468" y="3169"/>
              <a:ext cx="21" cy="14"/>
            </a:xfrm>
            <a:custGeom>
              <a:rect b="b" l="l" r="r" t="t"/>
              <a:pathLst>
                <a:path extrusionOk="0" h="14" w="21">
                  <a:moveTo>
                    <a:pt x="21" y="4"/>
                  </a:moveTo>
                  <a:lnTo>
                    <a:pt x="21" y="4"/>
                  </a:lnTo>
                  <a:lnTo>
                    <a:pt x="7" y="0"/>
                  </a:lnTo>
                  <a:lnTo>
                    <a:pt x="0" y="14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45"/>
            <p:cNvSpPr/>
            <p:nvPr/>
          </p:nvSpPr>
          <p:spPr>
            <a:xfrm>
              <a:off x="468" y="3169"/>
              <a:ext cx="21" cy="14"/>
            </a:xfrm>
            <a:custGeom>
              <a:rect b="b" l="l" r="r" t="t"/>
              <a:pathLst>
                <a:path extrusionOk="0" h="14" w="21">
                  <a:moveTo>
                    <a:pt x="21" y="4"/>
                  </a:moveTo>
                  <a:lnTo>
                    <a:pt x="21" y="4"/>
                  </a:lnTo>
                  <a:lnTo>
                    <a:pt x="7" y="0"/>
                  </a:lnTo>
                  <a:lnTo>
                    <a:pt x="0" y="14"/>
                  </a:lnTo>
                  <a:lnTo>
                    <a:pt x="21" y="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45"/>
            <p:cNvSpPr/>
            <p:nvPr/>
          </p:nvSpPr>
          <p:spPr>
            <a:xfrm>
              <a:off x="454" y="3173"/>
              <a:ext cx="35" cy="45"/>
            </a:xfrm>
            <a:custGeom>
              <a:rect b="b" l="l" r="r" t="t"/>
              <a:pathLst>
                <a:path extrusionOk="0" h="45" w="35">
                  <a:moveTo>
                    <a:pt x="24" y="34"/>
                  </a:moveTo>
                  <a:lnTo>
                    <a:pt x="35" y="0"/>
                  </a:lnTo>
                  <a:lnTo>
                    <a:pt x="14" y="10"/>
                  </a:lnTo>
                  <a:lnTo>
                    <a:pt x="0" y="45"/>
                  </a:lnTo>
                  <a:lnTo>
                    <a:pt x="24" y="3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45"/>
            <p:cNvSpPr/>
            <p:nvPr/>
          </p:nvSpPr>
          <p:spPr>
            <a:xfrm>
              <a:off x="454" y="3173"/>
              <a:ext cx="35" cy="45"/>
            </a:xfrm>
            <a:custGeom>
              <a:rect b="b" l="l" r="r" t="t"/>
              <a:pathLst>
                <a:path extrusionOk="0" h="45" w="35">
                  <a:moveTo>
                    <a:pt x="24" y="34"/>
                  </a:moveTo>
                  <a:lnTo>
                    <a:pt x="35" y="0"/>
                  </a:lnTo>
                  <a:lnTo>
                    <a:pt x="14" y="10"/>
                  </a:lnTo>
                  <a:lnTo>
                    <a:pt x="0" y="45"/>
                  </a:lnTo>
                  <a:lnTo>
                    <a:pt x="24" y="3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45"/>
            <p:cNvSpPr/>
            <p:nvPr/>
          </p:nvSpPr>
          <p:spPr>
            <a:xfrm>
              <a:off x="430" y="3207"/>
              <a:ext cx="48" cy="80"/>
            </a:xfrm>
            <a:custGeom>
              <a:rect b="b" l="l" r="r" t="t"/>
              <a:pathLst>
                <a:path extrusionOk="0" h="80" w="48">
                  <a:moveTo>
                    <a:pt x="0" y="63"/>
                  </a:moveTo>
                  <a:lnTo>
                    <a:pt x="31" y="80"/>
                  </a:lnTo>
                  <a:lnTo>
                    <a:pt x="48" y="0"/>
                  </a:lnTo>
                  <a:lnTo>
                    <a:pt x="24" y="11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45"/>
            <p:cNvSpPr/>
            <p:nvPr/>
          </p:nvSpPr>
          <p:spPr>
            <a:xfrm>
              <a:off x="430" y="3207"/>
              <a:ext cx="48" cy="80"/>
            </a:xfrm>
            <a:custGeom>
              <a:rect b="b" l="l" r="r" t="t"/>
              <a:pathLst>
                <a:path extrusionOk="0" h="80" w="48">
                  <a:moveTo>
                    <a:pt x="0" y="63"/>
                  </a:moveTo>
                  <a:lnTo>
                    <a:pt x="31" y="80"/>
                  </a:lnTo>
                  <a:lnTo>
                    <a:pt x="48" y="0"/>
                  </a:lnTo>
                  <a:lnTo>
                    <a:pt x="24" y="11"/>
                  </a:lnTo>
                  <a:lnTo>
                    <a:pt x="0" y="63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21" name="Google Shape;4021;p45"/>
            <p:cNvCxnSpPr/>
            <p:nvPr/>
          </p:nvCxnSpPr>
          <p:spPr>
            <a:xfrm flipH="1">
              <a:off x="430" y="3169"/>
              <a:ext cx="45" cy="10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22" name="Google Shape;4022;p45"/>
            <p:cNvCxnSpPr/>
            <p:nvPr/>
          </p:nvCxnSpPr>
          <p:spPr>
            <a:xfrm>
              <a:off x="430" y="3270"/>
              <a:ext cx="3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23" name="Google Shape;4023;p45"/>
            <p:cNvCxnSpPr/>
            <p:nvPr/>
          </p:nvCxnSpPr>
          <p:spPr>
            <a:xfrm flipH="1" rot="10800000">
              <a:off x="461" y="3173"/>
              <a:ext cx="28" cy="1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24" name="Google Shape;4024;p45"/>
            <p:cNvCxnSpPr/>
            <p:nvPr/>
          </p:nvCxnSpPr>
          <p:spPr>
            <a:xfrm rot="10800000">
              <a:off x="475" y="3169"/>
              <a:ext cx="1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25" name="Google Shape;4025;p45"/>
            <p:cNvSpPr/>
            <p:nvPr/>
          </p:nvSpPr>
          <p:spPr>
            <a:xfrm>
              <a:off x="427" y="3079"/>
              <a:ext cx="6" cy="7"/>
            </a:xfrm>
            <a:custGeom>
              <a:rect b="b" l="l" r="r" t="t"/>
              <a:pathLst>
                <a:path extrusionOk="0" h="7" w="6">
                  <a:moveTo>
                    <a:pt x="6" y="7"/>
                  </a:moveTo>
                  <a:lnTo>
                    <a:pt x="3" y="0"/>
                  </a:lnTo>
                  <a:lnTo>
                    <a:pt x="0" y="7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45"/>
            <p:cNvSpPr/>
            <p:nvPr/>
          </p:nvSpPr>
          <p:spPr>
            <a:xfrm>
              <a:off x="427" y="3079"/>
              <a:ext cx="6" cy="7"/>
            </a:xfrm>
            <a:custGeom>
              <a:rect b="b" l="l" r="r" t="t"/>
              <a:pathLst>
                <a:path extrusionOk="0" h="7" w="6">
                  <a:moveTo>
                    <a:pt x="6" y="7"/>
                  </a:moveTo>
                  <a:lnTo>
                    <a:pt x="3" y="0"/>
                  </a:lnTo>
                  <a:lnTo>
                    <a:pt x="0" y="7"/>
                  </a:lnTo>
                  <a:lnTo>
                    <a:pt x="6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45"/>
            <p:cNvSpPr/>
            <p:nvPr/>
          </p:nvSpPr>
          <p:spPr>
            <a:xfrm>
              <a:off x="413" y="3086"/>
              <a:ext cx="45" cy="35"/>
            </a:xfrm>
            <a:custGeom>
              <a:rect b="b" l="l" r="r" t="t"/>
              <a:pathLst>
                <a:path extrusionOk="0" h="35" w="45">
                  <a:moveTo>
                    <a:pt x="45" y="35"/>
                  </a:moveTo>
                  <a:lnTo>
                    <a:pt x="41" y="28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0" y="24"/>
                  </a:lnTo>
                  <a:lnTo>
                    <a:pt x="45" y="3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45"/>
            <p:cNvSpPr/>
            <p:nvPr/>
          </p:nvSpPr>
          <p:spPr>
            <a:xfrm>
              <a:off x="413" y="3086"/>
              <a:ext cx="45" cy="35"/>
            </a:xfrm>
            <a:custGeom>
              <a:rect b="b" l="l" r="r" t="t"/>
              <a:pathLst>
                <a:path extrusionOk="0" h="35" w="45">
                  <a:moveTo>
                    <a:pt x="45" y="35"/>
                  </a:moveTo>
                  <a:lnTo>
                    <a:pt x="41" y="28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0" y="24"/>
                  </a:lnTo>
                  <a:lnTo>
                    <a:pt x="45" y="3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45"/>
            <p:cNvSpPr/>
            <p:nvPr/>
          </p:nvSpPr>
          <p:spPr>
            <a:xfrm>
              <a:off x="399" y="3110"/>
              <a:ext cx="69" cy="39"/>
            </a:xfrm>
            <a:custGeom>
              <a:rect b="b" l="l" r="r" t="t"/>
              <a:pathLst>
                <a:path extrusionOk="0" h="39" w="69">
                  <a:moveTo>
                    <a:pt x="69" y="39"/>
                  </a:moveTo>
                  <a:lnTo>
                    <a:pt x="59" y="11"/>
                  </a:lnTo>
                  <a:lnTo>
                    <a:pt x="14" y="0"/>
                  </a:lnTo>
                  <a:lnTo>
                    <a:pt x="0" y="25"/>
                  </a:lnTo>
                  <a:lnTo>
                    <a:pt x="69" y="39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45"/>
            <p:cNvSpPr/>
            <p:nvPr/>
          </p:nvSpPr>
          <p:spPr>
            <a:xfrm>
              <a:off x="399" y="3110"/>
              <a:ext cx="69" cy="39"/>
            </a:xfrm>
            <a:custGeom>
              <a:rect b="b" l="l" r="r" t="t"/>
              <a:pathLst>
                <a:path extrusionOk="0" h="39" w="69">
                  <a:moveTo>
                    <a:pt x="69" y="39"/>
                  </a:moveTo>
                  <a:lnTo>
                    <a:pt x="59" y="11"/>
                  </a:lnTo>
                  <a:lnTo>
                    <a:pt x="14" y="0"/>
                  </a:lnTo>
                  <a:lnTo>
                    <a:pt x="0" y="25"/>
                  </a:lnTo>
                  <a:lnTo>
                    <a:pt x="69" y="39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45"/>
            <p:cNvSpPr/>
            <p:nvPr/>
          </p:nvSpPr>
          <p:spPr>
            <a:xfrm>
              <a:off x="382" y="3135"/>
              <a:ext cx="93" cy="34"/>
            </a:xfrm>
            <a:custGeom>
              <a:rect b="b" l="l" r="r" t="t"/>
              <a:pathLst>
                <a:path extrusionOk="0" h="34" w="93">
                  <a:moveTo>
                    <a:pt x="41" y="34"/>
                  </a:moveTo>
                  <a:lnTo>
                    <a:pt x="93" y="34"/>
                  </a:lnTo>
                  <a:lnTo>
                    <a:pt x="86" y="14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41" y="3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45"/>
            <p:cNvSpPr/>
            <p:nvPr/>
          </p:nvSpPr>
          <p:spPr>
            <a:xfrm>
              <a:off x="382" y="3135"/>
              <a:ext cx="93" cy="34"/>
            </a:xfrm>
            <a:custGeom>
              <a:rect b="b" l="l" r="r" t="t"/>
              <a:pathLst>
                <a:path extrusionOk="0" h="34" w="93">
                  <a:moveTo>
                    <a:pt x="41" y="34"/>
                  </a:moveTo>
                  <a:lnTo>
                    <a:pt x="93" y="34"/>
                  </a:lnTo>
                  <a:lnTo>
                    <a:pt x="86" y="14"/>
                  </a:lnTo>
                  <a:lnTo>
                    <a:pt x="17" y="0"/>
                  </a:lnTo>
                  <a:lnTo>
                    <a:pt x="0" y="24"/>
                  </a:lnTo>
                  <a:lnTo>
                    <a:pt x="41" y="3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45"/>
            <p:cNvSpPr/>
            <p:nvPr/>
          </p:nvSpPr>
          <p:spPr>
            <a:xfrm>
              <a:off x="378" y="3159"/>
              <a:ext cx="45" cy="10"/>
            </a:xfrm>
            <a:custGeom>
              <a:rect b="b" l="l" r="r" t="t"/>
              <a:pathLst>
                <a:path extrusionOk="0" h="10" w="45">
                  <a:moveTo>
                    <a:pt x="0" y="10"/>
                  </a:moveTo>
                  <a:lnTo>
                    <a:pt x="45" y="10"/>
                  </a:lnTo>
                  <a:lnTo>
                    <a:pt x="4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45"/>
            <p:cNvSpPr/>
            <p:nvPr/>
          </p:nvSpPr>
          <p:spPr>
            <a:xfrm>
              <a:off x="378" y="3159"/>
              <a:ext cx="45" cy="10"/>
            </a:xfrm>
            <a:custGeom>
              <a:rect b="b" l="l" r="r" t="t"/>
              <a:pathLst>
                <a:path extrusionOk="0" h="10" w="45">
                  <a:moveTo>
                    <a:pt x="0" y="10"/>
                  </a:moveTo>
                  <a:lnTo>
                    <a:pt x="45" y="10"/>
                  </a:lnTo>
                  <a:lnTo>
                    <a:pt x="4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5" name="Google Shape;4035;p45"/>
            <p:cNvCxnSpPr/>
            <p:nvPr/>
          </p:nvCxnSpPr>
          <p:spPr>
            <a:xfrm flipH="1">
              <a:off x="378" y="3079"/>
              <a:ext cx="52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36" name="Google Shape;4036;p45"/>
            <p:cNvCxnSpPr/>
            <p:nvPr/>
          </p:nvCxnSpPr>
          <p:spPr>
            <a:xfrm>
              <a:off x="378" y="3169"/>
              <a:ext cx="9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37" name="Google Shape;4037;p45"/>
            <p:cNvCxnSpPr/>
            <p:nvPr/>
          </p:nvCxnSpPr>
          <p:spPr>
            <a:xfrm rot="10800000">
              <a:off x="454" y="3114"/>
              <a:ext cx="21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38" name="Google Shape;4038;p45"/>
            <p:cNvCxnSpPr/>
            <p:nvPr/>
          </p:nvCxnSpPr>
          <p:spPr>
            <a:xfrm rot="10800000">
              <a:off x="430" y="3079"/>
              <a:ext cx="24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39" name="Google Shape;4039;p45"/>
            <p:cNvSpPr/>
            <p:nvPr/>
          </p:nvSpPr>
          <p:spPr>
            <a:xfrm>
              <a:off x="378" y="3069"/>
              <a:ext cx="52" cy="10"/>
            </a:xfrm>
            <a:custGeom>
              <a:rect b="b" l="l" r="r" t="t"/>
              <a:pathLst>
                <a:path extrusionOk="0" h="10" w="52">
                  <a:moveTo>
                    <a:pt x="11" y="7"/>
                  </a:moveTo>
                  <a:lnTo>
                    <a:pt x="52" y="10"/>
                  </a:lnTo>
                  <a:lnTo>
                    <a:pt x="52" y="3"/>
                  </a:lnTo>
                  <a:lnTo>
                    <a:pt x="0" y="0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45"/>
            <p:cNvSpPr/>
            <p:nvPr/>
          </p:nvSpPr>
          <p:spPr>
            <a:xfrm>
              <a:off x="378" y="3069"/>
              <a:ext cx="52" cy="10"/>
            </a:xfrm>
            <a:custGeom>
              <a:rect b="b" l="l" r="r" t="t"/>
              <a:pathLst>
                <a:path extrusionOk="0" h="10" w="52">
                  <a:moveTo>
                    <a:pt x="11" y="7"/>
                  </a:moveTo>
                  <a:lnTo>
                    <a:pt x="52" y="10"/>
                  </a:lnTo>
                  <a:lnTo>
                    <a:pt x="52" y="3"/>
                  </a:lnTo>
                  <a:lnTo>
                    <a:pt x="0" y="0"/>
                  </a:lnTo>
                  <a:lnTo>
                    <a:pt x="11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45"/>
            <p:cNvSpPr/>
            <p:nvPr/>
          </p:nvSpPr>
          <p:spPr>
            <a:xfrm>
              <a:off x="309" y="3062"/>
              <a:ext cx="80" cy="14"/>
            </a:xfrm>
            <a:custGeom>
              <a:rect b="b" l="l" r="r" t="t"/>
              <a:pathLst>
                <a:path extrusionOk="0" h="14" w="80">
                  <a:moveTo>
                    <a:pt x="0" y="7"/>
                  </a:moveTo>
                  <a:lnTo>
                    <a:pt x="80" y="14"/>
                  </a:lnTo>
                  <a:lnTo>
                    <a:pt x="69" y="7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45"/>
            <p:cNvSpPr/>
            <p:nvPr/>
          </p:nvSpPr>
          <p:spPr>
            <a:xfrm>
              <a:off x="309" y="3062"/>
              <a:ext cx="80" cy="14"/>
            </a:xfrm>
            <a:custGeom>
              <a:rect b="b" l="l" r="r" t="t"/>
              <a:pathLst>
                <a:path extrusionOk="0" h="14" w="80">
                  <a:moveTo>
                    <a:pt x="0" y="7"/>
                  </a:moveTo>
                  <a:lnTo>
                    <a:pt x="80" y="14"/>
                  </a:lnTo>
                  <a:lnTo>
                    <a:pt x="69" y="7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43" name="Google Shape;4043;p45"/>
            <p:cNvCxnSpPr/>
            <p:nvPr/>
          </p:nvCxnSpPr>
          <p:spPr>
            <a:xfrm>
              <a:off x="309" y="3062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44" name="Google Shape;4044;p45"/>
            <p:cNvCxnSpPr/>
            <p:nvPr/>
          </p:nvCxnSpPr>
          <p:spPr>
            <a:xfrm>
              <a:off x="309" y="3069"/>
              <a:ext cx="12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45" name="Google Shape;4045;p45"/>
            <p:cNvCxnSpPr/>
            <p:nvPr/>
          </p:nvCxnSpPr>
          <p:spPr>
            <a:xfrm flipH="1" rot="10800000">
              <a:off x="430" y="3072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46" name="Google Shape;4046;p45"/>
            <p:cNvCxnSpPr/>
            <p:nvPr/>
          </p:nvCxnSpPr>
          <p:spPr>
            <a:xfrm rot="10800000">
              <a:off x="309" y="3062"/>
              <a:ext cx="12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47" name="Google Shape;4047;p45"/>
            <p:cNvSpPr/>
            <p:nvPr/>
          </p:nvSpPr>
          <p:spPr>
            <a:xfrm>
              <a:off x="302" y="3062"/>
              <a:ext cx="7" cy="7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45"/>
            <p:cNvSpPr/>
            <p:nvPr/>
          </p:nvSpPr>
          <p:spPr>
            <a:xfrm>
              <a:off x="302" y="3062"/>
              <a:ext cx="7" cy="7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49" name="Google Shape;4049;p45"/>
            <p:cNvCxnSpPr/>
            <p:nvPr/>
          </p:nvCxnSpPr>
          <p:spPr>
            <a:xfrm flipH="1">
              <a:off x="302" y="3062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50" name="Google Shape;4050;p45"/>
            <p:cNvCxnSpPr/>
            <p:nvPr/>
          </p:nvCxnSpPr>
          <p:spPr>
            <a:xfrm>
              <a:off x="302" y="3062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51" name="Google Shape;4051;p45"/>
            <p:cNvCxnSpPr/>
            <p:nvPr/>
          </p:nvCxnSpPr>
          <p:spPr>
            <a:xfrm flipH="1" rot="10800000">
              <a:off x="309" y="3062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52" name="Google Shape;4052;p45"/>
            <p:cNvSpPr/>
            <p:nvPr/>
          </p:nvSpPr>
          <p:spPr>
            <a:xfrm>
              <a:off x="257" y="2879"/>
              <a:ext cx="17" cy="17"/>
            </a:xfrm>
            <a:custGeom>
              <a:rect b="b" l="l" r="r" t="t"/>
              <a:pathLst>
                <a:path extrusionOk="0" h="17" w="17">
                  <a:moveTo>
                    <a:pt x="17" y="0"/>
                  </a:moveTo>
                  <a:lnTo>
                    <a:pt x="0" y="7"/>
                  </a:lnTo>
                  <a:lnTo>
                    <a:pt x="7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45"/>
            <p:cNvSpPr/>
            <p:nvPr/>
          </p:nvSpPr>
          <p:spPr>
            <a:xfrm>
              <a:off x="257" y="2879"/>
              <a:ext cx="17" cy="17"/>
            </a:xfrm>
            <a:custGeom>
              <a:rect b="b" l="l" r="r" t="t"/>
              <a:pathLst>
                <a:path extrusionOk="0" h="17" w="17">
                  <a:moveTo>
                    <a:pt x="17" y="0"/>
                  </a:moveTo>
                  <a:lnTo>
                    <a:pt x="0" y="7"/>
                  </a:lnTo>
                  <a:lnTo>
                    <a:pt x="7" y="17"/>
                  </a:lnTo>
                  <a:lnTo>
                    <a:pt x="17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45"/>
            <p:cNvSpPr/>
            <p:nvPr/>
          </p:nvSpPr>
          <p:spPr>
            <a:xfrm>
              <a:off x="264" y="2869"/>
              <a:ext cx="31" cy="44"/>
            </a:xfrm>
            <a:custGeom>
              <a:rect b="b" l="l" r="r" t="t"/>
              <a:pathLst>
                <a:path extrusionOk="0" h="44" w="31">
                  <a:moveTo>
                    <a:pt x="31" y="0"/>
                  </a:moveTo>
                  <a:lnTo>
                    <a:pt x="10" y="10"/>
                  </a:lnTo>
                  <a:lnTo>
                    <a:pt x="0" y="27"/>
                  </a:lnTo>
                  <a:lnTo>
                    <a:pt x="17" y="44"/>
                  </a:lnTo>
                  <a:lnTo>
                    <a:pt x="31" y="1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45"/>
            <p:cNvSpPr/>
            <p:nvPr/>
          </p:nvSpPr>
          <p:spPr>
            <a:xfrm>
              <a:off x="264" y="2869"/>
              <a:ext cx="31" cy="44"/>
            </a:xfrm>
            <a:custGeom>
              <a:rect b="b" l="l" r="r" t="t"/>
              <a:pathLst>
                <a:path extrusionOk="0" h="44" w="31">
                  <a:moveTo>
                    <a:pt x="31" y="0"/>
                  </a:moveTo>
                  <a:lnTo>
                    <a:pt x="10" y="10"/>
                  </a:lnTo>
                  <a:lnTo>
                    <a:pt x="0" y="27"/>
                  </a:lnTo>
                  <a:lnTo>
                    <a:pt x="17" y="44"/>
                  </a:lnTo>
                  <a:lnTo>
                    <a:pt x="31" y="10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45"/>
            <p:cNvSpPr/>
            <p:nvPr/>
          </p:nvSpPr>
          <p:spPr>
            <a:xfrm>
              <a:off x="281" y="2879"/>
              <a:ext cx="14" cy="45"/>
            </a:xfrm>
            <a:custGeom>
              <a:rect b="b" l="l" r="r" t="t"/>
              <a:pathLst>
                <a:path extrusionOk="0" h="45" w="14">
                  <a:moveTo>
                    <a:pt x="0" y="34"/>
                  </a:moveTo>
                  <a:lnTo>
                    <a:pt x="7" y="45"/>
                  </a:lnTo>
                  <a:lnTo>
                    <a:pt x="14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45"/>
            <p:cNvSpPr/>
            <p:nvPr/>
          </p:nvSpPr>
          <p:spPr>
            <a:xfrm>
              <a:off x="281" y="2879"/>
              <a:ext cx="14" cy="45"/>
            </a:xfrm>
            <a:custGeom>
              <a:rect b="b" l="l" r="r" t="t"/>
              <a:pathLst>
                <a:path extrusionOk="0" h="45" w="14">
                  <a:moveTo>
                    <a:pt x="0" y="34"/>
                  </a:moveTo>
                  <a:lnTo>
                    <a:pt x="7" y="45"/>
                  </a:lnTo>
                  <a:lnTo>
                    <a:pt x="14" y="0"/>
                  </a:lnTo>
                  <a:lnTo>
                    <a:pt x="0" y="3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58" name="Google Shape;4058;p45"/>
            <p:cNvCxnSpPr/>
            <p:nvPr/>
          </p:nvCxnSpPr>
          <p:spPr>
            <a:xfrm flipH="1" rot="10800000">
              <a:off x="288" y="2869"/>
              <a:ext cx="7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59" name="Google Shape;4059;p45"/>
            <p:cNvCxnSpPr/>
            <p:nvPr/>
          </p:nvCxnSpPr>
          <p:spPr>
            <a:xfrm flipH="1">
              <a:off x="257" y="2869"/>
              <a:ext cx="38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60" name="Google Shape;4060;p45"/>
            <p:cNvCxnSpPr/>
            <p:nvPr/>
          </p:nvCxnSpPr>
          <p:spPr>
            <a:xfrm>
              <a:off x="257" y="2886"/>
              <a:ext cx="31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61" name="Google Shape;4061;p45"/>
            <p:cNvSpPr/>
            <p:nvPr/>
          </p:nvSpPr>
          <p:spPr>
            <a:xfrm>
              <a:off x="295" y="2869"/>
              <a:ext cx="1" cy="10"/>
            </a:xfrm>
            <a:custGeom>
              <a:rect b="b" l="l" r="r" t="t"/>
              <a:pathLst>
                <a:path extrusionOk="0" h="10" w="1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45"/>
            <p:cNvSpPr/>
            <p:nvPr/>
          </p:nvSpPr>
          <p:spPr>
            <a:xfrm>
              <a:off x="295" y="2869"/>
              <a:ext cx="1" cy="10"/>
            </a:xfrm>
            <a:custGeom>
              <a:rect b="b" l="l" r="r" t="t"/>
              <a:pathLst>
                <a:path extrusionOk="0" h="10" w="1">
                  <a:moveTo>
                    <a:pt x="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45"/>
            <p:cNvSpPr/>
            <p:nvPr/>
          </p:nvSpPr>
          <p:spPr>
            <a:xfrm>
              <a:off x="288" y="2869"/>
              <a:ext cx="14" cy="55"/>
            </a:xfrm>
            <a:custGeom>
              <a:rect b="b" l="l" r="r" t="t"/>
              <a:pathLst>
                <a:path extrusionOk="0" h="55" w="14">
                  <a:moveTo>
                    <a:pt x="14" y="6"/>
                  </a:moveTo>
                  <a:lnTo>
                    <a:pt x="7" y="0"/>
                  </a:lnTo>
                  <a:lnTo>
                    <a:pt x="7" y="10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14" y="6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45"/>
            <p:cNvSpPr/>
            <p:nvPr/>
          </p:nvSpPr>
          <p:spPr>
            <a:xfrm>
              <a:off x="288" y="2869"/>
              <a:ext cx="14" cy="55"/>
            </a:xfrm>
            <a:custGeom>
              <a:rect b="b" l="l" r="r" t="t"/>
              <a:pathLst>
                <a:path extrusionOk="0" h="55" w="14">
                  <a:moveTo>
                    <a:pt x="14" y="6"/>
                  </a:moveTo>
                  <a:lnTo>
                    <a:pt x="7" y="0"/>
                  </a:lnTo>
                  <a:lnTo>
                    <a:pt x="7" y="10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14" y="6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45"/>
            <p:cNvSpPr/>
            <p:nvPr/>
          </p:nvSpPr>
          <p:spPr>
            <a:xfrm>
              <a:off x="292" y="2875"/>
              <a:ext cx="14" cy="52"/>
            </a:xfrm>
            <a:custGeom>
              <a:rect b="b" l="l" r="r" t="t"/>
              <a:pathLst>
                <a:path extrusionOk="0" h="52" w="14">
                  <a:moveTo>
                    <a:pt x="14" y="7"/>
                  </a:moveTo>
                  <a:lnTo>
                    <a:pt x="10" y="0"/>
                  </a:lnTo>
                  <a:lnTo>
                    <a:pt x="0" y="49"/>
                  </a:lnTo>
                  <a:lnTo>
                    <a:pt x="3" y="52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45"/>
            <p:cNvSpPr/>
            <p:nvPr/>
          </p:nvSpPr>
          <p:spPr>
            <a:xfrm>
              <a:off x="292" y="2875"/>
              <a:ext cx="14" cy="52"/>
            </a:xfrm>
            <a:custGeom>
              <a:rect b="b" l="l" r="r" t="t"/>
              <a:pathLst>
                <a:path extrusionOk="0" h="52" w="14">
                  <a:moveTo>
                    <a:pt x="14" y="7"/>
                  </a:moveTo>
                  <a:lnTo>
                    <a:pt x="10" y="0"/>
                  </a:lnTo>
                  <a:lnTo>
                    <a:pt x="0" y="49"/>
                  </a:lnTo>
                  <a:lnTo>
                    <a:pt x="3" y="52"/>
                  </a:lnTo>
                  <a:lnTo>
                    <a:pt x="14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45"/>
            <p:cNvSpPr/>
            <p:nvPr/>
          </p:nvSpPr>
          <p:spPr>
            <a:xfrm>
              <a:off x="295" y="2882"/>
              <a:ext cx="14" cy="49"/>
            </a:xfrm>
            <a:custGeom>
              <a:rect b="b" l="l" r="r" t="t"/>
              <a:pathLst>
                <a:path extrusionOk="0" h="49" w="14">
                  <a:moveTo>
                    <a:pt x="14" y="7"/>
                  </a:moveTo>
                  <a:lnTo>
                    <a:pt x="11" y="0"/>
                  </a:lnTo>
                  <a:lnTo>
                    <a:pt x="0" y="45"/>
                  </a:lnTo>
                  <a:lnTo>
                    <a:pt x="7" y="49"/>
                  </a:lnTo>
                  <a:lnTo>
                    <a:pt x="14" y="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45"/>
            <p:cNvSpPr/>
            <p:nvPr/>
          </p:nvSpPr>
          <p:spPr>
            <a:xfrm>
              <a:off x="295" y="2882"/>
              <a:ext cx="14" cy="49"/>
            </a:xfrm>
            <a:custGeom>
              <a:rect b="b" l="l" r="r" t="t"/>
              <a:pathLst>
                <a:path extrusionOk="0" h="49" w="14">
                  <a:moveTo>
                    <a:pt x="14" y="7"/>
                  </a:moveTo>
                  <a:lnTo>
                    <a:pt x="11" y="0"/>
                  </a:lnTo>
                  <a:lnTo>
                    <a:pt x="0" y="45"/>
                  </a:lnTo>
                  <a:lnTo>
                    <a:pt x="7" y="49"/>
                  </a:lnTo>
                  <a:lnTo>
                    <a:pt x="14" y="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45"/>
            <p:cNvSpPr/>
            <p:nvPr/>
          </p:nvSpPr>
          <p:spPr>
            <a:xfrm>
              <a:off x="302" y="2889"/>
              <a:ext cx="31" cy="52"/>
            </a:xfrm>
            <a:custGeom>
              <a:rect b="b" l="l" r="r" t="t"/>
              <a:pathLst>
                <a:path extrusionOk="0" h="52" w="31">
                  <a:moveTo>
                    <a:pt x="31" y="35"/>
                  </a:moveTo>
                  <a:lnTo>
                    <a:pt x="7" y="0"/>
                  </a:lnTo>
                  <a:lnTo>
                    <a:pt x="0" y="42"/>
                  </a:lnTo>
                  <a:lnTo>
                    <a:pt x="28" y="52"/>
                  </a:lnTo>
                  <a:lnTo>
                    <a:pt x="31" y="35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45"/>
            <p:cNvSpPr/>
            <p:nvPr/>
          </p:nvSpPr>
          <p:spPr>
            <a:xfrm>
              <a:off x="302" y="2889"/>
              <a:ext cx="31" cy="52"/>
            </a:xfrm>
            <a:custGeom>
              <a:rect b="b" l="l" r="r" t="t"/>
              <a:pathLst>
                <a:path extrusionOk="0" h="52" w="31">
                  <a:moveTo>
                    <a:pt x="31" y="35"/>
                  </a:moveTo>
                  <a:lnTo>
                    <a:pt x="7" y="0"/>
                  </a:lnTo>
                  <a:lnTo>
                    <a:pt x="0" y="42"/>
                  </a:lnTo>
                  <a:lnTo>
                    <a:pt x="28" y="52"/>
                  </a:lnTo>
                  <a:lnTo>
                    <a:pt x="31" y="35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45"/>
            <p:cNvSpPr/>
            <p:nvPr/>
          </p:nvSpPr>
          <p:spPr>
            <a:xfrm>
              <a:off x="330" y="2924"/>
              <a:ext cx="24" cy="27"/>
            </a:xfrm>
            <a:custGeom>
              <a:rect b="b" l="l" r="r" t="t"/>
              <a:pathLst>
                <a:path extrusionOk="0" h="27" w="24">
                  <a:moveTo>
                    <a:pt x="24" y="27"/>
                  </a:moveTo>
                  <a:lnTo>
                    <a:pt x="21" y="27"/>
                  </a:lnTo>
                  <a:lnTo>
                    <a:pt x="3" y="0"/>
                  </a:lnTo>
                  <a:lnTo>
                    <a:pt x="0" y="17"/>
                  </a:lnTo>
                  <a:lnTo>
                    <a:pt x="24" y="27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45"/>
            <p:cNvSpPr/>
            <p:nvPr/>
          </p:nvSpPr>
          <p:spPr>
            <a:xfrm>
              <a:off x="330" y="2924"/>
              <a:ext cx="24" cy="27"/>
            </a:xfrm>
            <a:custGeom>
              <a:rect b="b" l="l" r="r" t="t"/>
              <a:pathLst>
                <a:path extrusionOk="0" h="27" w="24">
                  <a:moveTo>
                    <a:pt x="24" y="27"/>
                  </a:moveTo>
                  <a:lnTo>
                    <a:pt x="21" y="27"/>
                  </a:lnTo>
                  <a:lnTo>
                    <a:pt x="3" y="0"/>
                  </a:lnTo>
                  <a:lnTo>
                    <a:pt x="0" y="17"/>
                  </a:lnTo>
                  <a:lnTo>
                    <a:pt x="24" y="27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73" name="Google Shape;4073;p45"/>
            <p:cNvCxnSpPr/>
            <p:nvPr/>
          </p:nvCxnSpPr>
          <p:spPr>
            <a:xfrm>
              <a:off x="288" y="2924"/>
              <a:ext cx="66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74" name="Google Shape;4074;p45"/>
            <p:cNvCxnSpPr/>
            <p:nvPr/>
          </p:nvCxnSpPr>
          <p:spPr>
            <a:xfrm flipH="1">
              <a:off x="351" y="2951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75" name="Google Shape;4075;p45"/>
            <p:cNvCxnSpPr/>
            <p:nvPr/>
          </p:nvCxnSpPr>
          <p:spPr>
            <a:xfrm rot="10800000">
              <a:off x="295" y="2869"/>
              <a:ext cx="56" cy="8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76" name="Google Shape;4076;p45"/>
            <p:cNvCxnSpPr/>
            <p:nvPr/>
          </p:nvCxnSpPr>
          <p:spPr>
            <a:xfrm flipH="1">
              <a:off x="288" y="2869"/>
              <a:ext cx="7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77" name="Google Shape;4077;p45"/>
            <p:cNvSpPr/>
            <p:nvPr/>
          </p:nvSpPr>
          <p:spPr>
            <a:xfrm>
              <a:off x="527" y="3726"/>
              <a:ext cx="17" cy="38"/>
            </a:xfrm>
            <a:custGeom>
              <a:rect b="b" l="l" r="r" t="t"/>
              <a:pathLst>
                <a:path extrusionOk="0" h="38" w="17">
                  <a:moveTo>
                    <a:pt x="3" y="0"/>
                  </a:moveTo>
                  <a:lnTo>
                    <a:pt x="0" y="38"/>
                  </a:lnTo>
                  <a:lnTo>
                    <a:pt x="17" y="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45"/>
            <p:cNvSpPr/>
            <p:nvPr/>
          </p:nvSpPr>
          <p:spPr>
            <a:xfrm>
              <a:off x="527" y="3726"/>
              <a:ext cx="17" cy="38"/>
            </a:xfrm>
            <a:custGeom>
              <a:rect b="b" l="l" r="r" t="t"/>
              <a:pathLst>
                <a:path extrusionOk="0" h="38" w="17">
                  <a:moveTo>
                    <a:pt x="3" y="0"/>
                  </a:moveTo>
                  <a:lnTo>
                    <a:pt x="0" y="38"/>
                  </a:lnTo>
                  <a:lnTo>
                    <a:pt x="17" y="38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45"/>
            <p:cNvSpPr/>
            <p:nvPr/>
          </p:nvSpPr>
          <p:spPr>
            <a:xfrm>
              <a:off x="530" y="3695"/>
              <a:ext cx="35" cy="69"/>
            </a:xfrm>
            <a:custGeom>
              <a:rect b="b" l="l" r="r" t="t"/>
              <a:pathLst>
                <a:path extrusionOk="0" h="69" w="35">
                  <a:moveTo>
                    <a:pt x="18" y="14"/>
                  </a:moveTo>
                  <a:lnTo>
                    <a:pt x="4" y="0"/>
                  </a:lnTo>
                  <a:lnTo>
                    <a:pt x="0" y="31"/>
                  </a:lnTo>
                  <a:lnTo>
                    <a:pt x="14" y="69"/>
                  </a:lnTo>
                  <a:lnTo>
                    <a:pt x="35" y="69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45"/>
            <p:cNvSpPr/>
            <p:nvPr/>
          </p:nvSpPr>
          <p:spPr>
            <a:xfrm>
              <a:off x="530" y="3695"/>
              <a:ext cx="35" cy="69"/>
            </a:xfrm>
            <a:custGeom>
              <a:rect b="b" l="l" r="r" t="t"/>
              <a:pathLst>
                <a:path extrusionOk="0" h="69" w="35">
                  <a:moveTo>
                    <a:pt x="18" y="14"/>
                  </a:moveTo>
                  <a:lnTo>
                    <a:pt x="4" y="0"/>
                  </a:lnTo>
                  <a:lnTo>
                    <a:pt x="0" y="31"/>
                  </a:lnTo>
                  <a:lnTo>
                    <a:pt x="14" y="69"/>
                  </a:lnTo>
                  <a:lnTo>
                    <a:pt x="35" y="69"/>
                  </a:lnTo>
                  <a:lnTo>
                    <a:pt x="18" y="1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45"/>
            <p:cNvSpPr/>
            <p:nvPr/>
          </p:nvSpPr>
          <p:spPr>
            <a:xfrm>
              <a:off x="548" y="3709"/>
              <a:ext cx="38" cy="55"/>
            </a:xfrm>
            <a:custGeom>
              <a:rect b="b" l="l" r="r" t="t"/>
              <a:pathLst>
                <a:path extrusionOk="0" h="55" w="38">
                  <a:moveTo>
                    <a:pt x="31" y="41"/>
                  </a:moveTo>
                  <a:lnTo>
                    <a:pt x="0" y="0"/>
                  </a:lnTo>
                  <a:lnTo>
                    <a:pt x="17" y="55"/>
                  </a:lnTo>
                  <a:lnTo>
                    <a:pt x="38" y="55"/>
                  </a:lnTo>
                  <a:lnTo>
                    <a:pt x="31" y="4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45"/>
            <p:cNvSpPr/>
            <p:nvPr/>
          </p:nvSpPr>
          <p:spPr>
            <a:xfrm>
              <a:off x="548" y="3709"/>
              <a:ext cx="38" cy="55"/>
            </a:xfrm>
            <a:custGeom>
              <a:rect b="b" l="l" r="r" t="t"/>
              <a:pathLst>
                <a:path extrusionOk="0" h="55" w="38">
                  <a:moveTo>
                    <a:pt x="31" y="41"/>
                  </a:moveTo>
                  <a:lnTo>
                    <a:pt x="0" y="0"/>
                  </a:lnTo>
                  <a:lnTo>
                    <a:pt x="17" y="55"/>
                  </a:lnTo>
                  <a:lnTo>
                    <a:pt x="38" y="55"/>
                  </a:lnTo>
                  <a:lnTo>
                    <a:pt x="31" y="4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45"/>
            <p:cNvSpPr/>
            <p:nvPr/>
          </p:nvSpPr>
          <p:spPr>
            <a:xfrm>
              <a:off x="579" y="3750"/>
              <a:ext cx="13" cy="14"/>
            </a:xfrm>
            <a:custGeom>
              <a:rect b="b" l="l" r="r" t="t"/>
              <a:pathLst>
                <a:path extrusionOk="0" h="14" w="13">
                  <a:moveTo>
                    <a:pt x="13" y="14"/>
                  </a:moveTo>
                  <a:lnTo>
                    <a:pt x="0" y="0"/>
                  </a:lnTo>
                  <a:lnTo>
                    <a:pt x="7" y="14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45"/>
            <p:cNvSpPr/>
            <p:nvPr/>
          </p:nvSpPr>
          <p:spPr>
            <a:xfrm>
              <a:off x="579" y="3750"/>
              <a:ext cx="13" cy="14"/>
            </a:xfrm>
            <a:custGeom>
              <a:rect b="b" l="l" r="r" t="t"/>
              <a:pathLst>
                <a:path extrusionOk="0" h="14" w="13">
                  <a:moveTo>
                    <a:pt x="13" y="14"/>
                  </a:moveTo>
                  <a:lnTo>
                    <a:pt x="0" y="0"/>
                  </a:lnTo>
                  <a:lnTo>
                    <a:pt x="7" y="14"/>
                  </a:lnTo>
                  <a:lnTo>
                    <a:pt x="13" y="1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85" name="Google Shape;4085;p45"/>
            <p:cNvCxnSpPr/>
            <p:nvPr/>
          </p:nvCxnSpPr>
          <p:spPr>
            <a:xfrm>
              <a:off x="527" y="3764"/>
              <a:ext cx="65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86" name="Google Shape;4086;p45"/>
            <p:cNvCxnSpPr/>
            <p:nvPr/>
          </p:nvCxnSpPr>
          <p:spPr>
            <a:xfrm rot="10800000">
              <a:off x="534" y="3695"/>
              <a:ext cx="58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87" name="Google Shape;4087;p45"/>
            <p:cNvCxnSpPr/>
            <p:nvPr/>
          </p:nvCxnSpPr>
          <p:spPr>
            <a:xfrm flipH="1">
              <a:off x="527" y="3695"/>
              <a:ext cx="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088" name="Google Shape;4088;p45"/>
            <p:cNvSpPr/>
            <p:nvPr/>
          </p:nvSpPr>
          <p:spPr>
            <a:xfrm>
              <a:off x="534" y="3691"/>
              <a:ext cx="14" cy="18"/>
            </a:xfrm>
            <a:custGeom>
              <a:rect b="b" l="l" r="r" t="t"/>
              <a:pathLst>
                <a:path extrusionOk="0" h="18" w="14">
                  <a:moveTo>
                    <a:pt x="14" y="18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4" y="1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45"/>
            <p:cNvSpPr/>
            <p:nvPr/>
          </p:nvSpPr>
          <p:spPr>
            <a:xfrm>
              <a:off x="534" y="3691"/>
              <a:ext cx="14" cy="18"/>
            </a:xfrm>
            <a:custGeom>
              <a:rect b="b" l="l" r="r" t="t"/>
              <a:pathLst>
                <a:path extrusionOk="0" h="18" w="14">
                  <a:moveTo>
                    <a:pt x="14" y="18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4" y="1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45"/>
            <p:cNvSpPr/>
            <p:nvPr/>
          </p:nvSpPr>
          <p:spPr>
            <a:xfrm>
              <a:off x="537" y="3684"/>
              <a:ext cx="42" cy="66"/>
            </a:xfrm>
            <a:custGeom>
              <a:rect b="b" l="l" r="r" t="t"/>
              <a:pathLst>
                <a:path extrusionOk="0" h="66" w="42">
                  <a:moveTo>
                    <a:pt x="42" y="66"/>
                  </a:moveTo>
                  <a:lnTo>
                    <a:pt x="11" y="25"/>
                  </a:lnTo>
                  <a:lnTo>
                    <a:pt x="0" y="7"/>
                  </a:lnTo>
                  <a:lnTo>
                    <a:pt x="4" y="0"/>
                  </a:lnTo>
                  <a:lnTo>
                    <a:pt x="42" y="66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45"/>
            <p:cNvSpPr/>
            <p:nvPr/>
          </p:nvSpPr>
          <p:spPr>
            <a:xfrm>
              <a:off x="537" y="3684"/>
              <a:ext cx="42" cy="66"/>
            </a:xfrm>
            <a:custGeom>
              <a:rect b="b" l="l" r="r" t="t"/>
              <a:pathLst>
                <a:path extrusionOk="0" h="66" w="42">
                  <a:moveTo>
                    <a:pt x="42" y="66"/>
                  </a:moveTo>
                  <a:lnTo>
                    <a:pt x="11" y="25"/>
                  </a:lnTo>
                  <a:lnTo>
                    <a:pt x="0" y="7"/>
                  </a:lnTo>
                  <a:lnTo>
                    <a:pt x="4" y="0"/>
                  </a:lnTo>
                  <a:lnTo>
                    <a:pt x="42" y="66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45"/>
            <p:cNvSpPr/>
            <p:nvPr/>
          </p:nvSpPr>
          <p:spPr>
            <a:xfrm>
              <a:off x="541" y="3677"/>
              <a:ext cx="51" cy="87"/>
            </a:xfrm>
            <a:custGeom>
              <a:rect b="b" l="l" r="r" t="t"/>
              <a:pathLst>
                <a:path extrusionOk="0" h="87" w="51">
                  <a:moveTo>
                    <a:pt x="51" y="76"/>
                  </a:moveTo>
                  <a:lnTo>
                    <a:pt x="51" y="87"/>
                  </a:lnTo>
                  <a:lnTo>
                    <a:pt x="38" y="73"/>
                  </a:lnTo>
                  <a:lnTo>
                    <a:pt x="0" y="7"/>
                  </a:lnTo>
                  <a:lnTo>
                    <a:pt x="7" y="0"/>
                  </a:lnTo>
                  <a:lnTo>
                    <a:pt x="51" y="76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3" name="Google Shape;4093;p45"/>
            <p:cNvSpPr/>
            <p:nvPr/>
          </p:nvSpPr>
          <p:spPr>
            <a:xfrm>
              <a:off x="541" y="3677"/>
              <a:ext cx="51" cy="87"/>
            </a:xfrm>
            <a:custGeom>
              <a:rect b="b" l="l" r="r" t="t"/>
              <a:pathLst>
                <a:path extrusionOk="0" h="87" w="51">
                  <a:moveTo>
                    <a:pt x="51" y="76"/>
                  </a:moveTo>
                  <a:lnTo>
                    <a:pt x="51" y="87"/>
                  </a:lnTo>
                  <a:lnTo>
                    <a:pt x="38" y="73"/>
                  </a:lnTo>
                  <a:lnTo>
                    <a:pt x="0" y="7"/>
                  </a:lnTo>
                  <a:lnTo>
                    <a:pt x="7" y="0"/>
                  </a:lnTo>
                  <a:lnTo>
                    <a:pt x="51" y="76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45"/>
            <p:cNvSpPr/>
            <p:nvPr/>
          </p:nvSpPr>
          <p:spPr>
            <a:xfrm>
              <a:off x="548" y="3670"/>
              <a:ext cx="44" cy="83"/>
            </a:xfrm>
            <a:custGeom>
              <a:rect b="b" l="l" r="r" t="t"/>
              <a:pathLst>
                <a:path extrusionOk="0" h="83" w="44">
                  <a:moveTo>
                    <a:pt x="44" y="66"/>
                  </a:moveTo>
                  <a:lnTo>
                    <a:pt x="44" y="83"/>
                  </a:lnTo>
                  <a:lnTo>
                    <a:pt x="0" y="7"/>
                  </a:lnTo>
                  <a:lnTo>
                    <a:pt x="6" y="0"/>
                  </a:lnTo>
                  <a:lnTo>
                    <a:pt x="44" y="66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45"/>
            <p:cNvSpPr/>
            <p:nvPr/>
          </p:nvSpPr>
          <p:spPr>
            <a:xfrm>
              <a:off x="548" y="3670"/>
              <a:ext cx="44" cy="83"/>
            </a:xfrm>
            <a:custGeom>
              <a:rect b="b" l="l" r="r" t="t"/>
              <a:pathLst>
                <a:path extrusionOk="0" h="83" w="44">
                  <a:moveTo>
                    <a:pt x="44" y="66"/>
                  </a:moveTo>
                  <a:lnTo>
                    <a:pt x="44" y="83"/>
                  </a:lnTo>
                  <a:lnTo>
                    <a:pt x="0" y="7"/>
                  </a:lnTo>
                  <a:lnTo>
                    <a:pt x="6" y="0"/>
                  </a:lnTo>
                  <a:lnTo>
                    <a:pt x="44" y="66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45"/>
            <p:cNvSpPr/>
            <p:nvPr/>
          </p:nvSpPr>
          <p:spPr>
            <a:xfrm>
              <a:off x="554" y="3650"/>
              <a:ext cx="38" cy="86"/>
            </a:xfrm>
            <a:custGeom>
              <a:rect b="b" l="l" r="r" t="t"/>
              <a:pathLst>
                <a:path extrusionOk="0" h="86" w="38">
                  <a:moveTo>
                    <a:pt x="14" y="0"/>
                  </a:moveTo>
                  <a:lnTo>
                    <a:pt x="38" y="79"/>
                  </a:lnTo>
                  <a:lnTo>
                    <a:pt x="38" y="86"/>
                  </a:lnTo>
                  <a:lnTo>
                    <a:pt x="0" y="2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7" name="Google Shape;4097;p45"/>
            <p:cNvSpPr/>
            <p:nvPr/>
          </p:nvSpPr>
          <p:spPr>
            <a:xfrm>
              <a:off x="554" y="3650"/>
              <a:ext cx="38" cy="86"/>
            </a:xfrm>
            <a:custGeom>
              <a:rect b="b" l="l" r="r" t="t"/>
              <a:pathLst>
                <a:path extrusionOk="0" h="86" w="38">
                  <a:moveTo>
                    <a:pt x="14" y="0"/>
                  </a:moveTo>
                  <a:lnTo>
                    <a:pt x="38" y="79"/>
                  </a:lnTo>
                  <a:lnTo>
                    <a:pt x="38" y="86"/>
                  </a:lnTo>
                  <a:lnTo>
                    <a:pt x="0" y="20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98" name="Google Shape;4098;p45"/>
            <p:cNvCxnSpPr/>
            <p:nvPr/>
          </p:nvCxnSpPr>
          <p:spPr>
            <a:xfrm flipH="1" rot="10800000">
              <a:off x="534" y="3650"/>
              <a:ext cx="3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099" name="Google Shape;4099;p45"/>
            <p:cNvCxnSpPr/>
            <p:nvPr/>
          </p:nvCxnSpPr>
          <p:spPr>
            <a:xfrm>
              <a:off x="568" y="3650"/>
              <a:ext cx="24" cy="7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00" name="Google Shape;4100;p45"/>
            <p:cNvCxnSpPr/>
            <p:nvPr/>
          </p:nvCxnSpPr>
          <p:spPr>
            <a:xfrm>
              <a:off x="592" y="3729"/>
              <a:ext cx="1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01" name="Google Shape;4101;p45"/>
            <p:cNvCxnSpPr/>
            <p:nvPr/>
          </p:nvCxnSpPr>
          <p:spPr>
            <a:xfrm rot="10800000">
              <a:off x="534" y="3695"/>
              <a:ext cx="58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02" name="Google Shape;4102;p45"/>
            <p:cNvSpPr/>
            <p:nvPr/>
          </p:nvSpPr>
          <p:spPr>
            <a:xfrm>
              <a:off x="592" y="3753"/>
              <a:ext cx="11" cy="25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lnTo>
                    <a:pt x="7" y="21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1" y="25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45"/>
            <p:cNvSpPr/>
            <p:nvPr/>
          </p:nvSpPr>
          <p:spPr>
            <a:xfrm>
              <a:off x="592" y="3753"/>
              <a:ext cx="11" cy="25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lnTo>
                    <a:pt x="7" y="21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1" y="25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45"/>
            <p:cNvSpPr/>
            <p:nvPr/>
          </p:nvSpPr>
          <p:spPr>
            <a:xfrm>
              <a:off x="592" y="3736"/>
              <a:ext cx="7" cy="38"/>
            </a:xfrm>
            <a:custGeom>
              <a:rect b="b" l="l" r="r" t="t"/>
              <a:pathLst>
                <a:path extrusionOk="0" h="38" w="7">
                  <a:moveTo>
                    <a:pt x="7" y="38"/>
                  </a:moveTo>
                  <a:lnTo>
                    <a:pt x="4" y="7"/>
                  </a:lnTo>
                  <a:lnTo>
                    <a:pt x="0" y="0"/>
                  </a:lnTo>
                  <a:lnTo>
                    <a:pt x="0" y="17"/>
                  </a:lnTo>
                  <a:lnTo>
                    <a:pt x="7" y="38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45"/>
            <p:cNvSpPr/>
            <p:nvPr/>
          </p:nvSpPr>
          <p:spPr>
            <a:xfrm>
              <a:off x="592" y="3736"/>
              <a:ext cx="7" cy="38"/>
            </a:xfrm>
            <a:custGeom>
              <a:rect b="b" l="l" r="r" t="t"/>
              <a:pathLst>
                <a:path extrusionOk="0" h="38" w="7">
                  <a:moveTo>
                    <a:pt x="7" y="38"/>
                  </a:moveTo>
                  <a:lnTo>
                    <a:pt x="4" y="7"/>
                  </a:lnTo>
                  <a:lnTo>
                    <a:pt x="0" y="0"/>
                  </a:lnTo>
                  <a:lnTo>
                    <a:pt x="0" y="17"/>
                  </a:lnTo>
                  <a:lnTo>
                    <a:pt x="7" y="38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45"/>
            <p:cNvSpPr/>
            <p:nvPr/>
          </p:nvSpPr>
          <p:spPr>
            <a:xfrm>
              <a:off x="592" y="3729"/>
              <a:ext cx="4" cy="14"/>
            </a:xfrm>
            <a:custGeom>
              <a:rect b="b" l="l" r="r" t="t"/>
              <a:pathLst>
                <a:path extrusionOk="0" h="14" w="4">
                  <a:moveTo>
                    <a:pt x="4" y="14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" y="1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45"/>
            <p:cNvSpPr/>
            <p:nvPr/>
          </p:nvSpPr>
          <p:spPr>
            <a:xfrm>
              <a:off x="592" y="3729"/>
              <a:ext cx="4" cy="14"/>
            </a:xfrm>
            <a:custGeom>
              <a:rect b="b" l="l" r="r" t="t"/>
              <a:pathLst>
                <a:path extrusionOk="0" h="14" w="4">
                  <a:moveTo>
                    <a:pt x="4" y="14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" y="1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08" name="Google Shape;4108;p45"/>
            <p:cNvCxnSpPr/>
            <p:nvPr/>
          </p:nvCxnSpPr>
          <p:spPr>
            <a:xfrm>
              <a:off x="592" y="3764"/>
              <a:ext cx="11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09" name="Google Shape;4109;p45"/>
            <p:cNvCxnSpPr/>
            <p:nvPr/>
          </p:nvCxnSpPr>
          <p:spPr>
            <a:xfrm rot="10800000">
              <a:off x="592" y="3729"/>
              <a:ext cx="11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10" name="Google Shape;4110;p45"/>
            <p:cNvCxnSpPr/>
            <p:nvPr/>
          </p:nvCxnSpPr>
          <p:spPr>
            <a:xfrm>
              <a:off x="592" y="3729"/>
              <a:ext cx="1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11" name="Google Shape;4111;p45"/>
            <p:cNvSpPr/>
            <p:nvPr/>
          </p:nvSpPr>
          <p:spPr>
            <a:xfrm>
              <a:off x="575" y="3632"/>
              <a:ext cx="7" cy="11"/>
            </a:xfrm>
            <a:custGeom>
              <a:rect b="b" l="l" r="r" t="t"/>
              <a:pathLst>
                <a:path extrusionOk="0" h="11" w="7">
                  <a:moveTo>
                    <a:pt x="4" y="11"/>
                  </a:moveTo>
                  <a:lnTo>
                    <a:pt x="7" y="4"/>
                  </a:lnTo>
                  <a:lnTo>
                    <a:pt x="0" y="0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45"/>
            <p:cNvSpPr/>
            <p:nvPr/>
          </p:nvSpPr>
          <p:spPr>
            <a:xfrm>
              <a:off x="575" y="3632"/>
              <a:ext cx="7" cy="11"/>
            </a:xfrm>
            <a:custGeom>
              <a:rect b="b" l="l" r="r" t="t"/>
              <a:pathLst>
                <a:path extrusionOk="0" h="11" w="7">
                  <a:moveTo>
                    <a:pt x="4" y="11"/>
                  </a:moveTo>
                  <a:lnTo>
                    <a:pt x="7" y="4"/>
                  </a:lnTo>
                  <a:lnTo>
                    <a:pt x="0" y="0"/>
                  </a:lnTo>
                  <a:lnTo>
                    <a:pt x="4" y="1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13" name="Google Shape;4113;p45"/>
            <p:cNvCxnSpPr/>
            <p:nvPr/>
          </p:nvCxnSpPr>
          <p:spPr>
            <a:xfrm>
              <a:off x="575" y="3632"/>
              <a:ext cx="4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14" name="Google Shape;4114;p45"/>
            <p:cNvCxnSpPr/>
            <p:nvPr/>
          </p:nvCxnSpPr>
          <p:spPr>
            <a:xfrm flipH="1" rot="10800000">
              <a:off x="579" y="3636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15" name="Google Shape;4115;p45"/>
            <p:cNvCxnSpPr/>
            <p:nvPr/>
          </p:nvCxnSpPr>
          <p:spPr>
            <a:xfrm rot="10800000">
              <a:off x="575" y="3632"/>
              <a:ext cx="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16" name="Google Shape;4116;p45"/>
            <p:cNvSpPr/>
            <p:nvPr/>
          </p:nvSpPr>
          <p:spPr>
            <a:xfrm>
              <a:off x="665" y="3467"/>
              <a:ext cx="14" cy="20"/>
            </a:xfrm>
            <a:custGeom>
              <a:rect b="b" l="l" r="r" t="t"/>
              <a:pathLst>
                <a:path extrusionOk="0" h="20" w="14">
                  <a:moveTo>
                    <a:pt x="3" y="20"/>
                  </a:moveTo>
                  <a:lnTo>
                    <a:pt x="0" y="0"/>
                  </a:lnTo>
                  <a:lnTo>
                    <a:pt x="14" y="20"/>
                  </a:lnTo>
                  <a:lnTo>
                    <a:pt x="3" y="2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45"/>
            <p:cNvSpPr/>
            <p:nvPr/>
          </p:nvSpPr>
          <p:spPr>
            <a:xfrm>
              <a:off x="665" y="3467"/>
              <a:ext cx="14" cy="20"/>
            </a:xfrm>
            <a:custGeom>
              <a:rect b="b" l="l" r="r" t="t"/>
              <a:pathLst>
                <a:path extrusionOk="0" h="20" w="14">
                  <a:moveTo>
                    <a:pt x="3" y="20"/>
                  </a:moveTo>
                  <a:lnTo>
                    <a:pt x="0" y="0"/>
                  </a:lnTo>
                  <a:lnTo>
                    <a:pt x="14" y="20"/>
                  </a:lnTo>
                  <a:lnTo>
                    <a:pt x="3" y="2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45"/>
            <p:cNvSpPr/>
            <p:nvPr/>
          </p:nvSpPr>
          <p:spPr>
            <a:xfrm>
              <a:off x="668" y="3487"/>
              <a:ext cx="28" cy="28"/>
            </a:xfrm>
            <a:custGeom>
              <a:rect b="b" l="l" r="r" t="t"/>
              <a:pathLst>
                <a:path extrusionOk="0" h="28" w="28">
                  <a:moveTo>
                    <a:pt x="0" y="28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8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45"/>
            <p:cNvSpPr/>
            <p:nvPr/>
          </p:nvSpPr>
          <p:spPr>
            <a:xfrm>
              <a:off x="668" y="3487"/>
              <a:ext cx="28" cy="28"/>
            </a:xfrm>
            <a:custGeom>
              <a:rect b="b" l="l" r="r" t="t"/>
              <a:pathLst>
                <a:path extrusionOk="0" h="28" w="28">
                  <a:moveTo>
                    <a:pt x="0" y="28"/>
                  </a:moveTo>
                  <a:lnTo>
                    <a:pt x="0" y="0"/>
                  </a:lnTo>
                  <a:lnTo>
                    <a:pt x="11" y="0"/>
                  </a:lnTo>
                  <a:lnTo>
                    <a:pt x="28" y="28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45"/>
            <p:cNvSpPr/>
            <p:nvPr/>
          </p:nvSpPr>
          <p:spPr>
            <a:xfrm>
              <a:off x="668" y="3515"/>
              <a:ext cx="49" cy="28"/>
            </a:xfrm>
            <a:custGeom>
              <a:rect b="b" l="l" r="r" t="t"/>
              <a:pathLst>
                <a:path extrusionOk="0" h="28" w="49">
                  <a:moveTo>
                    <a:pt x="0" y="28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49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45"/>
            <p:cNvSpPr/>
            <p:nvPr/>
          </p:nvSpPr>
          <p:spPr>
            <a:xfrm>
              <a:off x="668" y="3515"/>
              <a:ext cx="49" cy="28"/>
            </a:xfrm>
            <a:custGeom>
              <a:rect b="b" l="l" r="r" t="t"/>
              <a:pathLst>
                <a:path extrusionOk="0" h="28" w="49">
                  <a:moveTo>
                    <a:pt x="0" y="28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49" y="28"/>
                  </a:lnTo>
                  <a:lnTo>
                    <a:pt x="0" y="2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45"/>
            <p:cNvSpPr/>
            <p:nvPr/>
          </p:nvSpPr>
          <p:spPr>
            <a:xfrm>
              <a:off x="668" y="3543"/>
              <a:ext cx="56" cy="24"/>
            </a:xfrm>
            <a:custGeom>
              <a:rect b="b" l="l" r="r" t="t"/>
              <a:pathLst>
                <a:path extrusionOk="0" h="24" w="56">
                  <a:moveTo>
                    <a:pt x="56" y="13"/>
                  </a:moveTo>
                  <a:lnTo>
                    <a:pt x="4" y="24"/>
                  </a:lnTo>
                  <a:lnTo>
                    <a:pt x="0" y="0"/>
                  </a:lnTo>
                  <a:lnTo>
                    <a:pt x="49" y="0"/>
                  </a:lnTo>
                  <a:lnTo>
                    <a:pt x="56" y="13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45"/>
            <p:cNvSpPr/>
            <p:nvPr/>
          </p:nvSpPr>
          <p:spPr>
            <a:xfrm>
              <a:off x="668" y="3543"/>
              <a:ext cx="56" cy="24"/>
            </a:xfrm>
            <a:custGeom>
              <a:rect b="b" l="l" r="r" t="t"/>
              <a:pathLst>
                <a:path extrusionOk="0" h="24" w="56">
                  <a:moveTo>
                    <a:pt x="56" y="13"/>
                  </a:moveTo>
                  <a:lnTo>
                    <a:pt x="4" y="24"/>
                  </a:lnTo>
                  <a:lnTo>
                    <a:pt x="0" y="0"/>
                  </a:lnTo>
                  <a:lnTo>
                    <a:pt x="49" y="0"/>
                  </a:lnTo>
                  <a:lnTo>
                    <a:pt x="56" y="13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24" name="Google Shape;4124;p45"/>
            <p:cNvCxnSpPr/>
            <p:nvPr/>
          </p:nvCxnSpPr>
          <p:spPr>
            <a:xfrm>
              <a:off x="665" y="3467"/>
              <a:ext cx="59" cy="8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25" name="Google Shape;4125;p45"/>
            <p:cNvCxnSpPr/>
            <p:nvPr/>
          </p:nvCxnSpPr>
          <p:spPr>
            <a:xfrm flipH="1">
              <a:off x="672" y="3556"/>
              <a:ext cx="52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26" name="Google Shape;4126;p45"/>
            <p:cNvCxnSpPr/>
            <p:nvPr/>
          </p:nvCxnSpPr>
          <p:spPr>
            <a:xfrm rot="10800000">
              <a:off x="665" y="3467"/>
              <a:ext cx="7" cy="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27" name="Google Shape;4127;p45"/>
            <p:cNvSpPr/>
            <p:nvPr/>
          </p:nvSpPr>
          <p:spPr>
            <a:xfrm>
              <a:off x="572" y="3632"/>
              <a:ext cx="7" cy="11"/>
            </a:xfrm>
            <a:custGeom>
              <a:rect b="b" l="l" r="r" t="t"/>
              <a:pathLst>
                <a:path extrusionOk="0" h="11" w="7">
                  <a:moveTo>
                    <a:pt x="7" y="11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7" y="1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45"/>
            <p:cNvSpPr/>
            <p:nvPr/>
          </p:nvSpPr>
          <p:spPr>
            <a:xfrm>
              <a:off x="572" y="3632"/>
              <a:ext cx="7" cy="11"/>
            </a:xfrm>
            <a:custGeom>
              <a:rect b="b" l="l" r="r" t="t"/>
              <a:pathLst>
                <a:path extrusionOk="0" h="11" w="7">
                  <a:moveTo>
                    <a:pt x="7" y="11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7" y="1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29" name="Google Shape;4129;p45"/>
            <p:cNvCxnSpPr/>
            <p:nvPr/>
          </p:nvCxnSpPr>
          <p:spPr>
            <a:xfrm>
              <a:off x="575" y="3632"/>
              <a:ext cx="4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30" name="Google Shape;4130;p45"/>
            <p:cNvCxnSpPr/>
            <p:nvPr/>
          </p:nvCxnSpPr>
          <p:spPr>
            <a:xfrm rot="10800000">
              <a:off x="572" y="3636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31" name="Google Shape;4131;p45"/>
            <p:cNvCxnSpPr/>
            <p:nvPr/>
          </p:nvCxnSpPr>
          <p:spPr>
            <a:xfrm flipH="1" rot="10800000">
              <a:off x="572" y="3632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32" name="Google Shape;4132;p45"/>
            <p:cNvSpPr/>
            <p:nvPr/>
          </p:nvSpPr>
          <p:spPr>
            <a:xfrm>
              <a:off x="575" y="3574"/>
              <a:ext cx="87" cy="62"/>
            </a:xfrm>
            <a:custGeom>
              <a:rect b="b" l="l" r="r" t="t"/>
              <a:pathLst>
                <a:path extrusionOk="0" h="62" w="87">
                  <a:moveTo>
                    <a:pt x="7" y="62"/>
                  </a:moveTo>
                  <a:lnTo>
                    <a:pt x="87" y="7"/>
                  </a:lnTo>
                  <a:lnTo>
                    <a:pt x="69" y="0"/>
                  </a:lnTo>
                  <a:lnTo>
                    <a:pt x="0" y="58"/>
                  </a:lnTo>
                  <a:lnTo>
                    <a:pt x="7" y="62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45"/>
            <p:cNvSpPr/>
            <p:nvPr/>
          </p:nvSpPr>
          <p:spPr>
            <a:xfrm>
              <a:off x="575" y="3574"/>
              <a:ext cx="87" cy="62"/>
            </a:xfrm>
            <a:custGeom>
              <a:rect b="b" l="l" r="r" t="t"/>
              <a:pathLst>
                <a:path extrusionOk="0" h="62" w="87">
                  <a:moveTo>
                    <a:pt x="7" y="62"/>
                  </a:moveTo>
                  <a:lnTo>
                    <a:pt x="87" y="7"/>
                  </a:lnTo>
                  <a:lnTo>
                    <a:pt x="69" y="0"/>
                  </a:lnTo>
                  <a:lnTo>
                    <a:pt x="0" y="58"/>
                  </a:lnTo>
                  <a:lnTo>
                    <a:pt x="7" y="62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34" name="Google Shape;4134;p45"/>
            <p:cNvCxnSpPr/>
            <p:nvPr/>
          </p:nvCxnSpPr>
          <p:spPr>
            <a:xfrm>
              <a:off x="575" y="3632"/>
              <a:ext cx="7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35" name="Google Shape;4135;p45"/>
            <p:cNvCxnSpPr/>
            <p:nvPr/>
          </p:nvCxnSpPr>
          <p:spPr>
            <a:xfrm flipH="1" rot="10800000">
              <a:off x="582" y="3581"/>
              <a:ext cx="80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36" name="Google Shape;4136;p45"/>
            <p:cNvCxnSpPr/>
            <p:nvPr/>
          </p:nvCxnSpPr>
          <p:spPr>
            <a:xfrm rot="10800000">
              <a:off x="644" y="3574"/>
              <a:ext cx="1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37" name="Google Shape;4137;p45"/>
            <p:cNvCxnSpPr/>
            <p:nvPr/>
          </p:nvCxnSpPr>
          <p:spPr>
            <a:xfrm flipH="1">
              <a:off x="575" y="3574"/>
              <a:ext cx="69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38" name="Google Shape;4138;p45"/>
            <p:cNvSpPr/>
            <p:nvPr/>
          </p:nvSpPr>
          <p:spPr>
            <a:xfrm>
              <a:off x="599" y="3273"/>
              <a:ext cx="11" cy="7"/>
            </a:xfrm>
            <a:custGeom>
              <a:rect b="b" l="l" r="r" t="t"/>
              <a:pathLst>
                <a:path extrusionOk="0" h="7" w="11">
                  <a:moveTo>
                    <a:pt x="11" y="7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45"/>
            <p:cNvSpPr/>
            <p:nvPr/>
          </p:nvSpPr>
          <p:spPr>
            <a:xfrm>
              <a:off x="599" y="3273"/>
              <a:ext cx="11" cy="7"/>
            </a:xfrm>
            <a:custGeom>
              <a:rect b="b" l="l" r="r" t="t"/>
              <a:pathLst>
                <a:path extrusionOk="0" h="7" w="11">
                  <a:moveTo>
                    <a:pt x="11" y="7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1" y="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45"/>
            <p:cNvSpPr/>
            <p:nvPr/>
          </p:nvSpPr>
          <p:spPr>
            <a:xfrm>
              <a:off x="606" y="3245"/>
              <a:ext cx="56" cy="35"/>
            </a:xfrm>
            <a:custGeom>
              <a:rect b="b" l="l" r="r" t="t"/>
              <a:pathLst>
                <a:path extrusionOk="0" h="35" w="56">
                  <a:moveTo>
                    <a:pt x="45" y="0"/>
                  </a:moveTo>
                  <a:lnTo>
                    <a:pt x="56" y="31"/>
                  </a:lnTo>
                  <a:lnTo>
                    <a:pt x="4" y="35"/>
                  </a:lnTo>
                  <a:lnTo>
                    <a:pt x="0" y="2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45"/>
            <p:cNvSpPr/>
            <p:nvPr/>
          </p:nvSpPr>
          <p:spPr>
            <a:xfrm>
              <a:off x="606" y="3245"/>
              <a:ext cx="56" cy="35"/>
            </a:xfrm>
            <a:custGeom>
              <a:rect b="b" l="l" r="r" t="t"/>
              <a:pathLst>
                <a:path extrusionOk="0" h="35" w="56">
                  <a:moveTo>
                    <a:pt x="45" y="0"/>
                  </a:moveTo>
                  <a:lnTo>
                    <a:pt x="56" y="31"/>
                  </a:lnTo>
                  <a:lnTo>
                    <a:pt x="4" y="35"/>
                  </a:lnTo>
                  <a:lnTo>
                    <a:pt x="0" y="28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42" name="Google Shape;4142;p45"/>
            <p:cNvCxnSpPr/>
            <p:nvPr/>
          </p:nvCxnSpPr>
          <p:spPr>
            <a:xfrm flipH="1" rot="10800000">
              <a:off x="599" y="3245"/>
              <a:ext cx="52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43" name="Google Shape;4143;p45"/>
            <p:cNvCxnSpPr/>
            <p:nvPr/>
          </p:nvCxnSpPr>
          <p:spPr>
            <a:xfrm>
              <a:off x="651" y="3245"/>
              <a:ext cx="1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44" name="Google Shape;4144;p45"/>
            <p:cNvCxnSpPr/>
            <p:nvPr/>
          </p:nvCxnSpPr>
          <p:spPr>
            <a:xfrm flipH="1">
              <a:off x="599" y="3276"/>
              <a:ext cx="6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45" name="Google Shape;4145;p45"/>
            <p:cNvSpPr/>
            <p:nvPr/>
          </p:nvSpPr>
          <p:spPr>
            <a:xfrm>
              <a:off x="655" y="3328"/>
              <a:ext cx="48" cy="35"/>
            </a:xfrm>
            <a:custGeom>
              <a:rect b="b" l="l" r="r" t="t"/>
              <a:pathLst>
                <a:path extrusionOk="0" h="35" w="48">
                  <a:moveTo>
                    <a:pt x="48" y="28"/>
                  </a:moveTo>
                  <a:lnTo>
                    <a:pt x="41" y="35"/>
                  </a:lnTo>
                  <a:lnTo>
                    <a:pt x="0" y="0"/>
                  </a:lnTo>
                  <a:lnTo>
                    <a:pt x="48" y="2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45"/>
            <p:cNvSpPr/>
            <p:nvPr/>
          </p:nvSpPr>
          <p:spPr>
            <a:xfrm>
              <a:off x="655" y="3328"/>
              <a:ext cx="48" cy="35"/>
            </a:xfrm>
            <a:custGeom>
              <a:rect b="b" l="l" r="r" t="t"/>
              <a:pathLst>
                <a:path extrusionOk="0" h="35" w="48">
                  <a:moveTo>
                    <a:pt x="48" y="28"/>
                  </a:moveTo>
                  <a:lnTo>
                    <a:pt x="41" y="35"/>
                  </a:lnTo>
                  <a:lnTo>
                    <a:pt x="0" y="0"/>
                  </a:lnTo>
                  <a:lnTo>
                    <a:pt x="48" y="2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45"/>
            <p:cNvSpPr/>
            <p:nvPr/>
          </p:nvSpPr>
          <p:spPr>
            <a:xfrm>
              <a:off x="610" y="3290"/>
              <a:ext cx="100" cy="66"/>
            </a:xfrm>
            <a:custGeom>
              <a:rect b="b" l="l" r="r" t="t"/>
              <a:pathLst>
                <a:path extrusionOk="0" h="66" w="100">
                  <a:moveTo>
                    <a:pt x="100" y="59"/>
                  </a:moveTo>
                  <a:lnTo>
                    <a:pt x="93" y="66"/>
                  </a:lnTo>
                  <a:lnTo>
                    <a:pt x="45" y="38"/>
                  </a:lnTo>
                  <a:lnTo>
                    <a:pt x="0" y="0"/>
                  </a:lnTo>
                  <a:lnTo>
                    <a:pt x="100" y="59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45"/>
            <p:cNvSpPr/>
            <p:nvPr/>
          </p:nvSpPr>
          <p:spPr>
            <a:xfrm>
              <a:off x="610" y="3290"/>
              <a:ext cx="100" cy="66"/>
            </a:xfrm>
            <a:custGeom>
              <a:rect b="b" l="l" r="r" t="t"/>
              <a:pathLst>
                <a:path extrusionOk="0" h="66" w="100">
                  <a:moveTo>
                    <a:pt x="100" y="59"/>
                  </a:moveTo>
                  <a:lnTo>
                    <a:pt x="93" y="66"/>
                  </a:lnTo>
                  <a:lnTo>
                    <a:pt x="45" y="38"/>
                  </a:lnTo>
                  <a:lnTo>
                    <a:pt x="0" y="0"/>
                  </a:lnTo>
                  <a:lnTo>
                    <a:pt x="100" y="59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45"/>
            <p:cNvSpPr/>
            <p:nvPr/>
          </p:nvSpPr>
          <p:spPr>
            <a:xfrm>
              <a:off x="599" y="3280"/>
              <a:ext cx="111" cy="69"/>
            </a:xfrm>
            <a:custGeom>
              <a:rect b="b" l="l" r="r" t="t"/>
              <a:pathLst>
                <a:path extrusionOk="0" h="69" w="111">
                  <a:moveTo>
                    <a:pt x="97" y="52"/>
                  </a:moveTo>
                  <a:lnTo>
                    <a:pt x="111" y="69"/>
                  </a:lnTo>
                  <a:lnTo>
                    <a:pt x="11" y="10"/>
                  </a:lnTo>
                  <a:lnTo>
                    <a:pt x="0" y="0"/>
                  </a:lnTo>
                  <a:lnTo>
                    <a:pt x="11" y="0"/>
                  </a:lnTo>
                  <a:lnTo>
                    <a:pt x="97" y="52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45"/>
            <p:cNvSpPr/>
            <p:nvPr/>
          </p:nvSpPr>
          <p:spPr>
            <a:xfrm>
              <a:off x="599" y="3280"/>
              <a:ext cx="111" cy="69"/>
            </a:xfrm>
            <a:custGeom>
              <a:rect b="b" l="l" r="r" t="t"/>
              <a:pathLst>
                <a:path extrusionOk="0" h="69" w="111">
                  <a:moveTo>
                    <a:pt x="97" y="52"/>
                  </a:moveTo>
                  <a:lnTo>
                    <a:pt x="111" y="69"/>
                  </a:lnTo>
                  <a:lnTo>
                    <a:pt x="11" y="10"/>
                  </a:lnTo>
                  <a:lnTo>
                    <a:pt x="0" y="0"/>
                  </a:lnTo>
                  <a:lnTo>
                    <a:pt x="11" y="0"/>
                  </a:lnTo>
                  <a:lnTo>
                    <a:pt x="97" y="52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45"/>
            <p:cNvSpPr/>
            <p:nvPr/>
          </p:nvSpPr>
          <p:spPr>
            <a:xfrm>
              <a:off x="610" y="3276"/>
              <a:ext cx="86" cy="56"/>
            </a:xfrm>
            <a:custGeom>
              <a:rect b="b" l="l" r="r" t="t"/>
              <a:pathLst>
                <a:path extrusionOk="0" h="56" w="86">
                  <a:moveTo>
                    <a:pt x="52" y="0"/>
                  </a:moveTo>
                  <a:lnTo>
                    <a:pt x="86" y="56"/>
                  </a:lnTo>
                  <a:lnTo>
                    <a:pt x="0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45"/>
            <p:cNvSpPr/>
            <p:nvPr/>
          </p:nvSpPr>
          <p:spPr>
            <a:xfrm>
              <a:off x="610" y="3276"/>
              <a:ext cx="86" cy="56"/>
            </a:xfrm>
            <a:custGeom>
              <a:rect b="b" l="l" r="r" t="t"/>
              <a:pathLst>
                <a:path extrusionOk="0" h="56" w="86">
                  <a:moveTo>
                    <a:pt x="52" y="0"/>
                  </a:moveTo>
                  <a:lnTo>
                    <a:pt x="86" y="56"/>
                  </a:lnTo>
                  <a:lnTo>
                    <a:pt x="0" y="4"/>
                  </a:lnTo>
                  <a:lnTo>
                    <a:pt x="52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53" name="Google Shape;4153;p45"/>
            <p:cNvCxnSpPr/>
            <p:nvPr/>
          </p:nvCxnSpPr>
          <p:spPr>
            <a:xfrm flipH="1" rot="10800000">
              <a:off x="599" y="3276"/>
              <a:ext cx="6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54" name="Google Shape;4154;p45"/>
            <p:cNvCxnSpPr/>
            <p:nvPr/>
          </p:nvCxnSpPr>
          <p:spPr>
            <a:xfrm>
              <a:off x="662" y="3276"/>
              <a:ext cx="48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55" name="Google Shape;4155;p45"/>
            <p:cNvCxnSpPr/>
            <p:nvPr/>
          </p:nvCxnSpPr>
          <p:spPr>
            <a:xfrm flipH="1">
              <a:off x="696" y="3349"/>
              <a:ext cx="1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56" name="Google Shape;4156;p45"/>
            <p:cNvCxnSpPr/>
            <p:nvPr/>
          </p:nvCxnSpPr>
          <p:spPr>
            <a:xfrm rot="10800000">
              <a:off x="599" y="3280"/>
              <a:ext cx="97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57" name="Google Shape;4157;p45"/>
            <p:cNvSpPr/>
            <p:nvPr/>
          </p:nvSpPr>
          <p:spPr>
            <a:xfrm>
              <a:off x="693" y="3366"/>
              <a:ext cx="10" cy="31"/>
            </a:xfrm>
            <a:custGeom>
              <a:rect b="b" l="l" r="r" t="t"/>
              <a:pathLst>
                <a:path extrusionOk="0" h="31" w="10">
                  <a:moveTo>
                    <a:pt x="10" y="18"/>
                  </a:moveTo>
                  <a:lnTo>
                    <a:pt x="0" y="31"/>
                  </a:lnTo>
                  <a:lnTo>
                    <a:pt x="3" y="0"/>
                  </a:lnTo>
                  <a:lnTo>
                    <a:pt x="10" y="18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45"/>
            <p:cNvSpPr/>
            <p:nvPr/>
          </p:nvSpPr>
          <p:spPr>
            <a:xfrm>
              <a:off x="693" y="3366"/>
              <a:ext cx="10" cy="31"/>
            </a:xfrm>
            <a:custGeom>
              <a:rect b="b" l="l" r="r" t="t"/>
              <a:pathLst>
                <a:path extrusionOk="0" h="31" w="10">
                  <a:moveTo>
                    <a:pt x="10" y="18"/>
                  </a:moveTo>
                  <a:lnTo>
                    <a:pt x="0" y="31"/>
                  </a:lnTo>
                  <a:lnTo>
                    <a:pt x="3" y="0"/>
                  </a:lnTo>
                  <a:lnTo>
                    <a:pt x="10" y="18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45"/>
            <p:cNvSpPr/>
            <p:nvPr/>
          </p:nvSpPr>
          <p:spPr>
            <a:xfrm>
              <a:off x="696" y="3363"/>
              <a:ext cx="17" cy="21"/>
            </a:xfrm>
            <a:custGeom>
              <a:rect b="b" l="l" r="r" t="t"/>
              <a:pathLst>
                <a:path extrusionOk="0" h="21" w="17">
                  <a:moveTo>
                    <a:pt x="17" y="14"/>
                  </a:moveTo>
                  <a:lnTo>
                    <a:pt x="7" y="21"/>
                  </a:lnTo>
                  <a:lnTo>
                    <a:pt x="0" y="3"/>
                  </a:lnTo>
                  <a:lnTo>
                    <a:pt x="0" y="0"/>
                  </a:lnTo>
                  <a:lnTo>
                    <a:pt x="17" y="1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45"/>
            <p:cNvSpPr/>
            <p:nvPr/>
          </p:nvSpPr>
          <p:spPr>
            <a:xfrm>
              <a:off x="696" y="3363"/>
              <a:ext cx="17" cy="21"/>
            </a:xfrm>
            <a:custGeom>
              <a:rect b="b" l="l" r="r" t="t"/>
              <a:pathLst>
                <a:path extrusionOk="0" h="21" w="17">
                  <a:moveTo>
                    <a:pt x="17" y="14"/>
                  </a:moveTo>
                  <a:lnTo>
                    <a:pt x="7" y="21"/>
                  </a:lnTo>
                  <a:lnTo>
                    <a:pt x="0" y="3"/>
                  </a:lnTo>
                  <a:lnTo>
                    <a:pt x="0" y="0"/>
                  </a:lnTo>
                  <a:lnTo>
                    <a:pt x="17" y="1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61" name="Google Shape;4161;p45"/>
            <p:cNvCxnSpPr/>
            <p:nvPr/>
          </p:nvCxnSpPr>
          <p:spPr>
            <a:xfrm>
              <a:off x="696" y="3363"/>
              <a:ext cx="1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62" name="Google Shape;4162;p45"/>
            <p:cNvCxnSpPr/>
            <p:nvPr/>
          </p:nvCxnSpPr>
          <p:spPr>
            <a:xfrm flipH="1">
              <a:off x="693" y="3377"/>
              <a:ext cx="20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63" name="Google Shape;4163;p45"/>
            <p:cNvCxnSpPr/>
            <p:nvPr/>
          </p:nvCxnSpPr>
          <p:spPr>
            <a:xfrm flipH="1" rot="10800000">
              <a:off x="693" y="3363"/>
              <a:ext cx="3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64" name="Google Shape;4164;p45"/>
            <p:cNvSpPr/>
            <p:nvPr/>
          </p:nvSpPr>
          <p:spPr>
            <a:xfrm>
              <a:off x="658" y="3567"/>
              <a:ext cx="14" cy="7"/>
            </a:xfrm>
            <a:custGeom>
              <a:rect b="b" l="l" r="r" t="t"/>
              <a:pathLst>
                <a:path extrusionOk="0" h="7" w="14">
                  <a:moveTo>
                    <a:pt x="10" y="7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10" y="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45"/>
            <p:cNvSpPr/>
            <p:nvPr/>
          </p:nvSpPr>
          <p:spPr>
            <a:xfrm>
              <a:off x="658" y="3567"/>
              <a:ext cx="14" cy="7"/>
            </a:xfrm>
            <a:custGeom>
              <a:rect b="b" l="l" r="r" t="t"/>
              <a:pathLst>
                <a:path extrusionOk="0" h="7" w="14">
                  <a:moveTo>
                    <a:pt x="10" y="7"/>
                  </a:moveTo>
                  <a:lnTo>
                    <a:pt x="14" y="0"/>
                  </a:lnTo>
                  <a:lnTo>
                    <a:pt x="0" y="3"/>
                  </a:lnTo>
                  <a:lnTo>
                    <a:pt x="10" y="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45"/>
            <p:cNvSpPr/>
            <p:nvPr/>
          </p:nvSpPr>
          <p:spPr>
            <a:xfrm>
              <a:off x="644" y="3570"/>
              <a:ext cx="24" cy="11"/>
            </a:xfrm>
            <a:custGeom>
              <a:rect b="b" l="l" r="r" t="t"/>
              <a:pathLst>
                <a:path extrusionOk="0" h="11" w="24">
                  <a:moveTo>
                    <a:pt x="18" y="11"/>
                  </a:moveTo>
                  <a:lnTo>
                    <a:pt x="24" y="4"/>
                  </a:lnTo>
                  <a:lnTo>
                    <a:pt x="14" y="0"/>
                  </a:lnTo>
                  <a:lnTo>
                    <a:pt x="0" y="4"/>
                  </a:lnTo>
                  <a:lnTo>
                    <a:pt x="18" y="1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45"/>
            <p:cNvSpPr/>
            <p:nvPr/>
          </p:nvSpPr>
          <p:spPr>
            <a:xfrm>
              <a:off x="644" y="3570"/>
              <a:ext cx="24" cy="11"/>
            </a:xfrm>
            <a:custGeom>
              <a:rect b="b" l="l" r="r" t="t"/>
              <a:pathLst>
                <a:path extrusionOk="0" h="11" w="24">
                  <a:moveTo>
                    <a:pt x="18" y="11"/>
                  </a:moveTo>
                  <a:lnTo>
                    <a:pt x="24" y="4"/>
                  </a:lnTo>
                  <a:lnTo>
                    <a:pt x="14" y="0"/>
                  </a:lnTo>
                  <a:lnTo>
                    <a:pt x="0" y="4"/>
                  </a:lnTo>
                  <a:lnTo>
                    <a:pt x="18" y="1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68" name="Google Shape;4168;p45"/>
            <p:cNvCxnSpPr/>
            <p:nvPr/>
          </p:nvCxnSpPr>
          <p:spPr>
            <a:xfrm>
              <a:off x="644" y="3574"/>
              <a:ext cx="1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69" name="Google Shape;4169;p45"/>
            <p:cNvCxnSpPr/>
            <p:nvPr/>
          </p:nvCxnSpPr>
          <p:spPr>
            <a:xfrm flipH="1" rot="10800000">
              <a:off x="662" y="3567"/>
              <a:ext cx="10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70" name="Google Shape;4170;p45"/>
            <p:cNvCxnSpPr/>
            <p:nvPr/>
          </p:nvCxnSpPr>
          <p:spPr>
            <a:xfrm flipH="1">
              <a:off x="644" y="3567"/>
              <a:ext cx="2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71" name="Google Shape;4171;p45"/>
            <p:cNvSpPr/>
            <p:nvPr/>
          </p:nvSpPr>
          <p:spPr>
            <a:xfrm>
              <a:off x="637" y="3397"/>
              <a:ext cx="56" cy="45"/>
            </a:xfrm>
            <a:custGeom>
              <a:rect b="b" l="l" r="r" t="t"/>
              <a:pathLst>
                <a:path extrusionOk="0" h="45" w="56">
                  <a:moveTo>
                    <a:pt x="56" y="0"/>
                  </a:moveTo>
                  <a:lnTo>
                    <a:pt x="25" y="45"/>
                  </a:lnTo>
                  <a:lnTo>
                    <a:pt x="0" y="35"/>
                  </a:lnTo>
                  <a:lnTo>
                    <a:pt x="7" y="2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45"/>
            <p:cNvSpPr/>
            <p:nvPr/>
          </p:nvSpPr>
          <p:spPr>
            <a:xfrm>
              <a:off x="637" y="3397"/>
              <a:ext cx="56" cy="45"/>
            </a:xfrm>
            <a:custGeom>
              <a:rect b="b" l="l" r="r" t="t"/>
              <a:pathLst>
                <a:path extrusionOk="0" h="45" w="56">
                  <a:moveTo>
                    <a:pt x="56" y="0"/>
                  </a:moveTo>
                  <a:lnTo>
                    <a:pt x="25" y="45"/>
                  </a:lnTo>
                  <a:lnTo>
                    <a:pt x="0" y="35"/>
                  </a:lnTo>
                  <a:lnTo>
                    <a:pt x="7" y="28"/>
                  </a:lnTo>
                  <a:lnTo>
                    <a:pt x="56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45"/>
            <p:cNvSpPr/>
            <p:nvPr/>
          </p:nvSpPr>
          <p:spPr>
            <a:xfrm>
              <a:off x="634" y="3425"/>
              <a:ext cx="10" cy="7"/>
            </a:xfrm>
            <a:custGeom>
              <a:rect b="b" l="l" r="r" t="t"/>
              <a:pathLst>
                <a:path extrusionOk="0" h="7" w="10">
                  <a:moveTo>
                    <a:pt x="3" y="7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45"/>
            <p:cNvSpPr/>
            <p:nvPr/>
          </p:nvSpPr>
          <p:spPr>
            <a:xfrm>
              <a:off x="634" y="3425"/>
              <a:ext cx="10" cy="7"/>
            </a:xfrm>
            <a:custGeom>
              <a:rect b="b" l="l" r="r" t="t"/>
              <a:pathLst>
                <a:path extrusionOk="0" h="7" w="10">
                  <a:moveTo>
                    <a:pt x="3" y="7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3" y="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75" name="Google Shape;4175;p45"/>
            <p:cNvCxnSpPr/>
            <p:nvPr/>
          </p:nvCxnSpPr>
          <p:spPr>
            <a:xfrm flipH="1" rot="10800000">
              <a:off x="634" y="3397"/>
              <a:ext cx="59" cy="3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76" name="Google Shape;4176;p45"/>
            <p:cNvCxnSpPr/>
            <p:nvPr/>
          </p:nvCxnSpPr>
          <p:spPr>
            <a:xfrm flipH="1">
              <a:off x="662" y="3397"/>
              <a:ext cx="31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77" name="Google Shape;4177;p45"/>
            <p:cNvCxnSpPr/>
            <p:nvPr/>
          </p:nvCxnSpPr>
          <p:spPr>
            <a:xfrm rot="10800000">
              <a:off x="634" y="3429"/>
              <a:ext cx="28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78" name="Google Shape;4178;p45"/>
            <p:cNvSpPr/>
            <p:nvPr/>
          </p:nvSpPr>
          <p:spPr>
            <a:xfrm>
              <a:off x="637" y="3442"/>
              <a:ext cx="28" cy="25"/>
            </a:xfrm>
            <a:custGeom>
              <a:rect b="b" l="l" r="r" t="t"/>
              <a:pathLst>
                <a:path extrusionOk="0" h="25" w="28">
                  <a:moveTo>
                    <a:pt x="28" y="25"/>
                  </a:moveTo>
                  <a:lnTo>
                    <a:pt x="25" y="0"/>
                  </a:lnTo>
                  <a:lnTo>
                    <a:pt x="0" y="18"/>
                  </a:lnTo>
                  <a:lnTo>
                    <a:pt x="28" y="2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45"/>
            <p:cNvSpPr/>
            <p:nvPr/>
          </p:nvSpPr>
          <p:spPr>
            <a:xfrm>
              <a:off x="637" y="3442"/>
              <a:ext cx="28" cy="25"/>
            </a:xfrm>
            <a:custGeom>
              <a:rect b="b" l="l" r="r" t="t"/>
              <a:pathLst>
                <a:path extrusionOk="0" h="25" w="28">
                  <a:moveTo>
                    <a:pt x="28" y="25"/>
                  </a:moveTo>
                  <a:lnTo>
                    <a:pt x="25" y="0"/>
                  </a:lnTo>
                  <a:lnTo>
                    <a:pt x="0" y="18"/>
                  </a:lnTo>
                  <a:lnTo>
                    <a:pt x="28" y="2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80" name="Google Shape;4180;p45"/>
            <p:cNvCxnSpPr/>
            <p:nvPr/>
          </p:nvCxnSpPr>
          <p:spPr>
            <a:xfrm>
              <a:off x="637" y="3460"/>
              <a:ext cx="2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81" name="Google Shape;4181;p45"/>
            <p:cNvCxnSpPr/>
            <p:nvPr/>
          </p:nvCxnSpPr>
          <p:spPr>
            <a:xfrm rot="10800000">
              <a:off x="662" y="3442"/>
              <a:ext cx="3" cy="2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82" name="Google Shape;4182;p45"/>
            <p:cNvCxnSpPr/>
            <p:nvPr/>
          </p:nvCxnSpPr>
          <p:spPr>
            <a:xfrm flipH="1">
              <a:off x="637" y="3442"/>
              <a:ext cx="25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83" name="Google Shape;4183;p45"/>
            <p:cNvSpPr/>
            <p:nvPr/>
          </p:nvSpPr>
          <p:spPr>
            <a:xfrm>
              <a:off x="624" y="3173"/>
              <a:ext cx="17" cy="38"/>
            </a:xfrm>
            <a:custGeom>
              <a:rect b="b" l="l" r="r" t="t"/>
              <a:pathLst>
                <a:path extrusionOk="0" h="38" w="17">
                  <a:moveTo>
                    <a:pt x="3" y="0"/>
                  </a:moveTo>
                  <a:lnTo>
                    <a:pt x="0" y="0"/>
                  </a:lnTo>
                  <a:lnTo>
                    <a:pt x="17" y="38"/>
                  </a:lnTo>
                  <a:lnTo>
                    <a:pt x="17" y="3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45"/>
            <p:cNvSpPr/>
            <p:nvPr/>
          </p:nvSpPr>
          <p:spPr>
            <a:xfrm>
              <a:off x="624" y="3173"/>
              <a:ext cx="17" cy="38"/>
            </a:xfrm>
            <a:custGeom>
              <a:rect b="b" l="l" r="r" t="t"/>
              <a:pathLst>
                <a:path extrusionOk="0" h="38" w="17">
                  <a:moveTo>
                    <a:pt x="3" y="0"/>
                  </a:moveTo>
                  <a:lnTo>
                    <a:pt x="0" y="0"/>
                  </a:lnTo>
                  <a:lnTo>
                    <a:pt x="17" y="38"/>
                  </a:lnTo>
                  <a:lnTo>
                    <a:pt x="17" y="34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45"/>
            <p:cNvSpPr/>
            <p:nvPr/>
          </p:nvSpPr>
          <p:spPr>
            <a:xfrm>
              <a:off x="627" y="3173"/>
              <a:ext cx="35" cy="34"/>
            </a:xfrm>
            <a:custGeom>
              <a:rect b="b" l="l" r="r" t="t"/>
              <a:pathLst>
                <a:path extrusionOk="0" h="34" w="35">
                  <a:moveTo>
                    <a:pt x="35" y="7"/>
                  </a:moveTo>
                  <a:lnTo>
                    <a:pt x="0" y="0"/>
                  </a:lnTo>
                  <a:lnTo>
                    <a:pt x="14" y="34"/>
                  </a:lnTo>
                  <a:lnTo>
                    <a:pt x="35" y="7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45"/>
            <p:cNvSpPr/>
            <p:nvPr/>
          </p:nvSpPr>
          <p:spPr>
            <a:xfrm>
              <a:off x="627" y="3173"/>
              <a:ext cx="35" cy="34"/>
            </a:xfrm>
            <a:custGeom>
              <a:rect b="b" l="l" r="r" t="t"/>
              <a:pathLst>
                <a:path extrusionOk="0" h="34" w="35">
                  <a:moveTo>
                    <a:pt x="35" y="7"/>
                  </a:moveTo>
                  <a:lnTo>
                    <a:pt x="0" y="0"/>
                  </a:lnTo>
                  <a:lnTo>
                    <a:pt x="14" y="34"/>
                  </a:lnTo>
                  <a:lnTo>
                    <a:pt x="35" y="7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87" name="Google Shape;4187;p45"/>
            <p:cNvCxnSpPr/>
            <p:nvPr/>
          </p:nvCxnSpPr>
          <p:spPr>
            <a:xfrm flipH="1" rot="10800000">
              <a:off x="641" y="3180"/>
              <a:ext cx="21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88" name="Google Shape;4188;p45"/>
            <p:cNvCxnSpPr/>
            <p:nvPr/>
          </p:nvCxnSpPr>
          <p:spPr>
            <a:xfrm rot="10800000">
              <a:off x="624" y="3173"/>
              <a:ext cx="3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189" name="Google Shape;4189;p45"/>
            <p:cNvCxnSpPr/>
            <p:nvPr/>
          </p:nvCxnSpPr>
          <p:spPr>
            <a:xfrm>
              <a:off x="624" y="3173"/>
              <a:ext cx="17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190" name="Google Shape;4190;p45"/>
            <p:cNvSpPr txBox="1"/>
            <p:nvPr/>
          </p:nvSpPr>
          <p:spPr>
            <a:xfrm>
              <a:off x="603" y="3097"/>
              <a:ext cx="3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45"/>
            <p:cNvSpPr/>
            <p:nvPr/>
          </p:nvSpPr>
          <p:spPr>
            <a:xfrm>
              <a:off x="603" y="3097"/>
              <a:ext cx="3" cy="1"/>
            </a:xfrm>
            <a:custGeom>
              <a:rect b="b" l="l" r="r" t="t"/>
              <a:pathLst>
                <a:path extrusionOk="0" h="1"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45"/>
            <p:cNvSpPr/>
            <p:nvPr/>
          </p:nvSpPr>
          <p:spPr>
            <a:xfrm>
              <a:off x="561" y="3097"/>
              <a:ext cx="52" cy="48"/>
            </a:xfrm>
            <a:custGeom>
              <a:rect b="b" l="l" r="r" t="t"/>
              <a:pathLst>
                <a:path extrusionOk="0" h="48" w="52">
                  <a:moveTo>
                    <a:pt x="0" y="48"/>
                  </a:moveTo>
                  <a:lnTo>
                    <a:pt x="42" y="0"/>
                  </a:lnTo>
                  <a:lnTo>
                    <a:pt x="45" y="0"/>
                  </a:lnTo>
                  <a:lnTo>
                    <a:pt x="52" y="7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45"/>
            <p:cNvSpPr/>
            <p:nvPr/>
          </p:nvSpPr>
          <p:spPr>
            <a:xfrm>
              <a:off x="561" y="3097"/>
              <a:ext cx="52" cy="48"/>
            </a:xfrm>
            <a:custGeom>
              <a:rect b="b" l="l" r="r" t="t"/>
              <a:pathLst>
                <a:path extrusionOk="0" h="48" w="52">
                  <a:moveTo>
                    <a:pt x="0" y="48"/>
                  </a:moveTo>
                  <a:lnTo>
                    <a:pt x="42" y="0"/>
                  </a:lnTo>
                  <a:lnTo>
                    <a:pt x="45" y="0"/>
                  </a:lnTo>
                  <a:lnTo>
                    <a:pt x="52" y="7"/>
                  </a:lnTo>
                  <a:lnTo>
                    <a:pt x="0" y="4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45"/>
            <p:cNvSpPr/>
            <p:nvPr/>
          </p:nvSpPr>
          <p:spPr>
            <a:xfrm>
              <a:off x="551" y="3104"/>
              <a:ext cx="73" cy="55"/>
            </a:xfrm>
            <a:custGeom>
              <a:rect b="b" l="l" r="r" t="t"/>
              <a:pathLst>
                <a:path extrusionOk="0" h="55" w="73">
                  <a:moveTo>
                    <a:pt x="7" y="55"/>
                  </a:moveTo>
                  <a:lnTo>
                    <a:pt x="0" y="55"/>
                  </a:lnTo>
                  <a:lnTo>
                    <a:pt x="10" y="41"/>
                  </a:lnTo>
                  <a:lnTo>
                    <a:pt x="62" y="0"/>
                  </a:lnTo>
                  <a:lnTo>
                    <a:pt x="73" y="3"/>
                  </a:lnTo>
                  <a:lnTo>
                    <a:pt x="7" y="55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45"/>
            <p:cNvSpPr/>
            <p:nvPr/>
          </p:nvSpPr>
          <p:spPr>
            <a:xfrm>
              <a:off x="551" y="3104"/>
              <a:ext cx="73" cy="55"/>
            </a:xfrm>
            <a:custGeom>
              <a:rect b="b" l="l" r="r" t="t"/>
              <a:pathLst>
                <a:path extrusionOk="0" h="55" w="73">
                  <a:moveTo>
                    <a:pt x="7" y="55"/>
                  </a:moveTo>
                  <a:lnTo>
                    <a:pt x="0" y="55"/>
                  </a:lnTo>
                  <a:lnTo>
                    <a:pt x="10" y="41"/>
                  </a:lnTo>
                  <a:lnTo>
                    <a:pt x="62" y="0"/>
                  </a:lnTo>
                  <a:lnTo>
                    <a:pt x="73" y="3"/>
                  </a:lnTo>
                  <a:lnTo>
                    <a:pt x="7" y="55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45"/>
            <p:cNvSpPr/>
            <p:nvPr/>
          </p:nvSpPr>
          <p:spPr>
            <a:xfrm>
              <a:off x="558" y="3107"/>
              <a:ext cx="76" cy="55"/>
            </a:xfrm>
            <a:custGeom>
              <a:rect b="b" l="l" r="r" t="t"/>
              <a:pathLst>
                <a:path extrusionOk="0" h="55" w="76">
                  <a:moveTo>
                    <a:pt x="14" y="55"/>
                  </a:moveTo>
                  <a:lnTo>
                    <a:pt x="0" y="52"/>
                  </a:lnTo>
                  <a:lnTo>
                    <a:pt x="66" y="0"/>
                  </a:lnTo>
                  <a:lnTo>
                    <a:pt x="76" y="3"/>
                  </a:lnTo>
                  <a:lnTo>
                    <a:pt x="14" y="55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45"/>
            <p:cNvSpPr/>
            <p:nvPr/>
          </p:nvSpPr>
          <p:spPr>
            <a:xfrm>
              <a:off x="558" y="3107"/>
              <a:ext cx="76" cy="55"/>
            </a:xfrm>
            <a:custGeom>
              <a:rect b="b" l="l" r="r" t="t"/>
              <a:pathLst>
                <a:path extrusionOk="0" h="55" w="76">
                  <a:moveTo>
                    <a:pt x="14" y="55"/>
                  </a:moveTo>
                  <a:lnTo>
                    <a:pt x="0" y="52"/>
                  </a:lnTo>
                  <a:lnTo>
                    <a:pt x="66" y="0"/>
                  </a:lnTo>
                  <a:lnTo>
                    <a:pt x="76" y="3"/>
                  </a:lnTo>
                  <a:lnTo>
                    <a:pt x="14" y="55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45"/>
            <p:cNvSpPr/>
            <p:nvPr/>
          </p:nvSpPr>
          <p:spPr>
            <a:xfrm>
              <a:off x="572" y="3110"/>
              <a:ext cx="62" cy="63"/>
            </a:xfrm>
            <a:custGeom>
              <a:rect b="b" l="l" r="r" t="t"/>
              <a:pathLst>
                <a:path extrusionOk="0" h="63" w="62">
                  <a:moveTo>
                    <a:pt x="62" y="0"/>
                  </a:moveTo>
                  <a:lnTo>
                    <a:pt x="52" y="63"/>
                  </a:lnTo>
                  <a:lnTo>
                    <a:pt x="0" y="5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45"/>
            <p:cNvSpPr/>
            <p:nvPr/>
          </p:nvSpPr>
          <p:spPr>
            <a:xfrm>
              <a:off x="572" y="3110"/>
              <a:ext cx="62" cy="63"/>
            </a:xfrm>
            <a:custGeom>
              <a:rect b="b" l="l" r="r" t="t"/>
              <a:pathLst>
                <a:path extrusionOk="0" h="63" w="62">
                  <a:moveTo>
                    <a:pt x="62" y="0"/>
                  </a:moveTo>
                  <a:lnTo>
                    <a:pt x="52" y="63"/>
                  </a:lnTo>
                  <a:lnTo>
                    <a:pt x="0" y="52"/>
                  </a:lnTo>
                  <a:lnTo>
                    <a:pt x="62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0" name="Google Shape;4200;p45"/>
          <p:cNvGrpSpPr/>
          <p:nvPr/>
        </p:nvGrpSpPr>
        <p:grpSpPr>
          <a:xfrm>
            <a:off x="561975" y="4684712"/>
            <a:ext cx="504825" cy="1290637"/>
            <a:chOff x="354" y="2951"/>
            <a:chExt cx="318" cy="813"/>
          </a:xfrm>
        </p:grpSpPr>
        <p:cxnSp>
          <p:nvCxnSpPr>
            <p:cNvPr id="4201" name="Google Shape;4201;p45"/>
            <p:cNvCxnSpPr/>
            <p:nvPr/>
          </p:nvCxnSpPr>
          <p:spPr>
            <a:xfrm>
              <a:off x="606" y="3097"/>
              <a:ext cx="28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02" name="Google Shape;4202;p45"/>
            <p:cNvCxnSpPr/>
            <p:nvPr/>
          </p:nvCxnSpPr>
          <p:spPr>
            <a:xfrm flipH="1">
              <a:off x="624" y="3110"/>
              <a:ext cx="10" cy="6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03" name="Google Shape;4203;p45"/>
            <p:cNvCxnSpPr/>
            <p:nvPr/>
          </p:nvCxnSpPr>
          <p:spPr>
            <a:xfrm rot="10800000">
              <a:off x="551" y="3159"/>
              <a:ext cx="73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04" name="Google Shape;4204;p45"/>
            <p:cNvCxnSpPr/>
            <p:nvPr/>
          </p:nvCxnSpPr>
          <p:spPr>
            <a:xfrm flipH="1" rot="10800000">
              <a:off x="551" y="3097"/>
              <a:ext cx="55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05" name="Google Shape;4205;p45"/>
            <p:cNvSpPr txBox="1"/>
            <p:nvPr/>
          </p:nvSpPr>
          <p:spPr>
            <a:xfrm>
              <a:off x="354" y="2951"/>
              <a:ext cx="1" cy="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45"/>
            <p:cNvSpPr/>
            <p:nvPr/>
          </p:nvSpPr>
          <p:spPr>
            <a:xfrm>
              <a:off x="354" y="295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07" name="Google Shape;4207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08" name="Google Shape;4208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09" name="Google Shape;4209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10" name="Google Shape;4210;p45"/>
            <p:cNvSpPr txBox="1"/>
            <p:nvPr/>
          </p:nvSpPr>
          <p:spPr>
            <a:xfrm>
              <a:off x="354" y="2951"/>
              <a:ext cx="1" cy="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45"/>
            <p:cNvSpPr/>
            <p:nvPr/>
          </p:nvSpPr>
          <p:spPr>
            <a:xfrm>
              <a:off x="354" y="295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12" name="Google Shape;4212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13" name="Google Shape;4213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14" name="Google Shape;4214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15" name="Google Shape;4215;p45"/>
            <p:cNvSpPr txBox="1"/>
            <p:nvPr/>
          </p:nvSpPr>
          <p:spPr>
            <a:xfrm>
              <a:off x="354" y="2951"/>
              <a:ext cx="1" cy="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45"/>
            <p:cNvSpPr/>
            <p:nvPr/>
          </p:nvSpPr>
          <p:spPr>
            <a:xfrm>
              <a:off x="354" y="295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17" name="Google Shape;4217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18" name="Google Shape;4218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19" name="Google Shape;4219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20" name="Google Shape;4220;p45"/>
            <p:cNvSpPr/>
            <p:nvPr/>
          </p:nvSpPr>
          <p:spPr>
            <a:xfrm>
              <a:off x="461" y="2955"/>
              <a:ext cx="45" cy="28"/>
            </a:xfrm>
            <a:custGeom>
              <a:rect b="b" l="l" r="r" t="t"/>
              <a:pathLst>
                <a:path extrusionOk="0" h="28" w="45">
                  <a:moveTo>
                    <a:pt x="10" y="0"/>
                  </a:moveTo>
                  <a:lnTo>
                    <a:pt x="45" y="21"/>
                  </a:lnTo>
                  <a:lnTo>
                    <a:pt x="0" y="28"/>
                  </a:lnTo>
                  <a:lnTo>
                    <a:pt x="7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45"/>
            <p:cNvSpPr/>
            <p:nvPr/>
          </p:nvSpPr>
          <p:spPr>
            <a:xfrm>
              <a:off x="461" y="2955"/>
              <a:ext cx="45" cy="28"/>
            </a:xfrm>
            <a:custGeom>
              <a:rect b="b" l="l" r="r" t="t"/>
              <a:pathLst>
                <a:path extrusionOk="0" h="28" w="45">
                  <a:moveTo>
                    <a:pt x="10" y="0"/>
                  </a:moveTo>
                  <a:lnTo>
                    <a:pt x="45" y="21"/>
                  </a:lnTo>
                  <a:lnTo>
                    <a:pt x="0" y="28"/>
                  </a:lnTo>
                  <a:lnTo>
                    <a:pt x="7" y="3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45"/>
            <p:cNvSpPr/>
            <p:nvPr/>
          </p:nvSpPr>
          <p:spPr>
            <a:xfrm>
              <a:off x="468" y="2955"/>
              <a:ext cx="3" cy="3"/>
            </a:xfrm>
            <a:custGeom>
              <a:rect b="b" l="l" r="r" t="t"/>
              <a:pathLst>
                <a:path extrusionOk="0" h="3" w="3">
                  <a:moveTo>
                    <a:pt x="0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45"/>
            <p:cNvSpPr/>
            <p:nvPr/>
          </p:nvSpPr>
          <p:spPr>
            <a:xfrm>
              <a:off x="468" y="2955"/>
              <a:ext cx="3" cy="3"/>
            </a:xfrm>
            <a:custGeom>
              <a:rect b="b" l="l" r="r" t="t"/>
              <a:pathLst>
                <a:path extrusionOk="0" h="3" w="3">
                  <a:moveTo>
                    <a:pt x="0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24" name="Google Shape;4224;p45"/>
            <p:cNvCxnSpPr/>
            <p:nvPr/>
          </p:nvCxnSpPr>
          <p:spPr>
            <a:xfrm flipH="1" rot="10800000">
              <a:off x="461" y="2955"/>
              <a:ext cx="7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25" name="Google Shape;4225;p45"/>
            <p:cNvCxnSpPr/>
            <p:nvPr/>
          </p:nvCxnSpPr>
          <p:spPr>
            <a:xfrm>
              <a:off x="468" y="2955"/>
              <a:ext cx="38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26" name="Google Shape;4226;p45"/>
            <p:cNvCxnSpPr/>
            <p:nvPr/>
          </p:nvCxnSpPr>
          <p:spPr>
            <a:xfrm flipH="1">
              <a:off x="461" y="2976"/>
              <a:ext cx="45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27" name="Google Shape;4227;p45"/>
            <p:cNvSpPr/>
            <p:nvPr/>
          </p:nvSpPr>
          <p:spPr>
            <a:xfrm>
              <a:off x="572" y="3076"/>
              <a:ext cx="34" cy="21"/>
            </a:xfrm>
            <a:custGeom>
              <a:rect b="b" l="l" r="r" t="t"/>
              <a:pathLst>
                <a:path extrusionOk="0" h="21" w="34">
                  <a:moveTo>
                    <a:pt x="34" y="21"/>
                  </a:moveTo>
                  <a:lnTo>
                    <a:pt x="34" y="21"/>
                  </a:lnTo>
                  <a:lnTo>
                    <a:pt x="7" y="0"/>
                  </a:lnTo>
                  <a:lnTo>
                    <a:pt x="0" y="0"/>
                  </a:lnTo>
                  <a:lnTo>
                    <a:pt x="34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45"/>
            <p:cNvSpPr/>
            <p:nvPr/>
          </p:nvSpPr>
          <p:spPr>
            <a:xfrm>
              <a:off x="572" y="3076"/>
              <a:ext cx="34" cy="21"/>
            </a:xfrm>
            <a:custGeom>
              <a:rect b="b" l="l" r="r" t="t"/>
              <a:pathLst>
                <a:path extrusionOk="0" h="21" w="34">
                  <a:moveTo>
                    <a:pt x="34" y="21"/>
                  </a:moveTo>
                  <a:lnTo>
                    <a:pt x="34" y="21"/>
                  </a:lnTo>
                  <a:lnTo>
                    <a:pt x="7" y="0"/>
                  </a:lnTo>
                  <a:lnTo>
                    <a:pt x="0" y="0"/>
                  </a:lnTo>
                  <a:lnTo>
                    <a:pt x="34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45"/>
            <p:cNvSpPr/>
            <p:nvPr/>
          </p:nvSpPr>
          <p:spPr>
            <a:xfrm>
              <a:off x="579" y="3066"/>
              <a:ext cx="31" cy="31"/>
            </a:xfrm>
            <a:custGeom>
              <a:rect b="b" l="l" r="r" t="t"/>
              <a:pathLst>
                <a:path extrusionOk="0" h="31" w="31">
                  <a:moveTo>
                    <a:pt x="27" y="31"/>
                  </a:moveTo>
                  <a:lnTo>
                    <a:pt x="31" y="3"/>
                  </a:lnTo>
                  <a:lnTo>
                    <a:pt x="27" y="0"/>
                  </a:lnTo>
                  <a:lnTo>
                    <a:pt x="0" y="10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45"/>
            <p:cNvSpPr/>
            <p:nvPr/>
          </p:nvSpPr>
          <p:spPr>
            <a:xfrm>
              <a:off x="579" y="3066"/>
              <a:ext cx="31" cy="31"/>
            </a:xfrm>
            <a:custGeom>
              <a:rect b="b" l="l" r="r" t="t"/>
              <a:pathLst>
                <a:path extrusionOk="0" h="31" w="31">
                  <a:moveTo>
                    <a:pt x="27" y="31"/>
                  </a:moveTo>
                  <a:lnTo>
                    <a:pt x="31" y="3"/>
                  </a:lnTo>
                  <a:lnTo>
                    <a:pt x="27" y="0"/>
                  </a:lnTo>
                  <a:lnTo>
                    <a:pt x="0" y="10"/>
                  </a:lnTo>
                  <a:lnTo>
                    <a:pt x="27" y="3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45"/>
            <p:cNvSpPr/>
            <p:nvPr/>
          </p:nvSpPr>
          <p:spPr>
            <a:xfrm>
              <a:off x="606" y="3066"/>
              <a:ext cx="4" cy="3"/>
            </a:xfrm>
            <a:custGeom>
              <a:rect b="b" l="l" r="r" t="t"/>
              <a:pathLst>
                <a:path extrusionOk="0" h="3" w="4">
                  <a:moveTo>
                    <a:pt x="4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45"/>
            <p:cNvSpPr/>
            <p:nvPr/>
          </p:nvSpPr>
          <p:spPr>
            <a:xfrm>
              <a:off x="606" y="3066"/>
              <a:ext cx="4" cy="3"/>
            </a:xfrm>
            <a:custGeom>
              <a:rect b="b" l="l" r="r" t="t"/>
              <a:pathLst>
                <a:path extrusionOk="0" h="3" w="4">
                  <a:moveTo>
                    <a:pt x="4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33" name="Google Shape;4233;p45"/>
            <p:cNvCxnSpPr/>
            <p:nvPr/>
          </p:nvCxnSpPr>
          <p:spPr>
            <a:xfrm>
              <a:off x="572" y="3076"/>
              <a:ext cx="34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34" name="Google Shape;4234;p45"/>
            <p:cNvCxnSpPr/>
            <p:nvPr/>
          </p:nvCxnSpPr>
          <p:spPr>
            <a:xfrm flipH="1" rot="10800000">
              <a:off x="606" y="3066"/>
              <a:ext cx="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35" name="Google Shape;4235;p45"/>
            <p:cNvCxnSpPr/>
            <p:nvPr/>
          </p:nvCxnSpPr>
          <p:spPr>
            <a:xfrm flipH="1">
              <a:off x="572" y="3066"/>
              <a:ext cx="38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36" name="Google Shape;4236;p45"/>
            <p:cNvSpPr/>
            <p:nvPr/>
          </p:nvSpPr>
          <p:spPr>
            <a:xfrm>
              <a:off x="537" y="3034"/>
              <a:ext cx="7" cy="7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45"/>
            <p:cNvSpPr/>
            <p:nvPr/>
          </p:nvSpPr>
          <p:spPr>
            <a:xfrm>
              <a:off x="537" y="3034"/>
              <a:ext cx="7" cy="7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8" name="Google Shape;4238;p45"/>
            <p:cNvSpPr/>
            <p:nvPr/>
          </p:nvSpPr>
          <p:spPr>
            <a:xfrm>
              <a:off x="541" y="3014"/>
              <a:ext cx="20" cy="20"/>
            </a:xfrm>
            <a:custGeom>
              <a:rect b="b" l="l" r="r" t="t"/>
              <a:pathLst>
                <a:path extrusionOk="0" h="20" w="20">
                  <a:moveTo>
                    <a:pt x="20" y="0"/>
                  </a:moveTo>
                  <a:lnTo>
                    <a:pt x="3" y="20"/>
                  </a:lnTo>
                  <a:lnTo>
                    <a:pt x="0" y="20"/>
                  </a:lnTo>
                  <a:lnTo>
                    <a:pt x="7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9" name="Google Shape;4239;p45"/>
            <p:cNvSpPr/>
            <p:nvPr/>
          </p:nvSpPr>
          <p:spPr>
            <a:xfrm>
              <a:off x="541" y="3014"/>
              <a:ext cx="20" cy="20"/>
            </a:xfrm>
            <a:custGeom>
              <a:rect b="b" l="l" r="r" t="t"/>
              <a:pathLst>
                <a:path extrusionOk="0" h="20" w="20">
                  <a:moveTo>
                    <a:pt x="20" y="0"/>
                  </a:moveTo>
                  <a:lnTo>
                    <a:pt x="3" y="20"/>
                  </a:lnTo>
                  <a:lnTo>
                    <a:pt x="0" y="20"/>
                  </a:lnTo>
                  <a:lnTo>
                    <a:pt x="7" y="0"/>
                  </a:lnTo>
                  <a:lnTo>
                    <a:pt x="2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45"/>
            <p:cNvSpPr/>
            <p:nvPr/>
          </p:nvSpPr>
          <p:spPr>
            <a:xfrm>
              <a:off x="548" y="2996"/>
              <a:ext cx="24" cy="18"/>
            </a:xfrm>
            <a:custGeom>
              <a:rect b="b" l="l" r="r" t="t"/>
              <a:pathLst>
                <a:path extrusionOk="0" h="18" w="24">
                  <a:moveTo>
                    <a:pt x="24" y="4"/>
                  </a:moveTo>
                  <a:lnTo>
                    <a:pt x="13" y="18"/>
                  </a:lnTo>
                  <a:lnTo>
                    <a:pt x="0" y="18"/>
                  </a:lnTo>
                  <a:lnTo>
                    <a:pt x="3" y="0"/>
                  </a:lnTo>
                  <a:lnTo>
                    <a:pt x="24" y="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45"/>
            <p:cNvSpPr/>
            <p:nvPr/>
          </p:nvSpPr>
          <p:spPr>
            <a:xfrm>
              <a:off x="548" y="2996"/>
              <a:ext cx="24" cy="18"/>
            </a:xfrm>
            <a:custGeom>
              <a:rect b="b" l="l" r="r" t="t"/>
              <a:pathLst>
                <a:path extrusionOk="0" h="18" w="24">
                  <a:moveTo>
                    <a:pt x="24" y="4"/>
                  </a:moveTo>
                  <a:lnTo>
                    <a:pt x="13" y="18"/>
                  </a:lnTo>
                  <a:lnTo>
                    <a:pt x="0" y="18"/>
                  </a:lnTo>
                  <a:lnTo>
                    <a:pt x="3" y="0"/>
                  </a:lnTo>
                  <a:lnTo>
                    <a:pt x="24" y="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42" name="Google Shape;4242;p45"/>
            <p:cNvCxnSpPr/>
            <p:nvPr/>
          </p:nvCxnSpPr>
          <p:spPr>
            <a:xfrm>
              <a:off x="551" y="2996"/>
              <a:ext cx="2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43" name="Google Shape;4243;p45"/>
            <p:cNvCxnSpPr/>
            <p:nvPr/>
          </p:nvCxnSpPr>
          <p:spPr>
            <a:xfrm flipH="1">
              <a:off x="537" y="3000"/>
              <a:ext cx="35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44" name="Google Shape;4244;p45"/>
            <p:cNvCxnSpPr/>
            <p:nvPr/>
          </p:nvCxnSpPr>
          <p:spPr>
            <a:xfrm flipH="1" rot="10800000">
              <a:off x="537" y="2996"/>
              <a:ext cx="1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45" name="Google Shape;4245;p45"/>
            <p:cNvSpPr/>
            <p:nvPr/>
          </p:nvSpPr>
          <p:spPr>
            <a:xfrm>
              <a:off x="503" y="3041"/>
              <a:ext cx="69" cy="35"/>
            </a:xfrm>
            <a:custGeom>
              <a:rect b="b" l="l" r="r" t="t"/>
              <a:pathLst>
                <a:path extrusionOk="0" h="35" w="69">
                  <a:moveTo>
                    <a:pt x="34" y="0"/>
                  </a:moveTo>
                  <a:lnTo>
                    <a:pt x="69" y="35"/>
                  </a:lnTo>
                  <a:lnTo>
                    <a:pt x="0" y="2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45"/>
            <p:cNvSpPr/>
            <p:nvPr/>
          </p:nvSpPr>
          <p:spPr>
            <a:xfrm>
              <a:off x="503" y="3041"/>
              <a:ext cx="69" cy="35"/>
            </a:xfrm>
            <a:custGeom>
              <a:rect b="b" l="l" r="r" t="t"/>
              <a:pathLst>
                <a:path extrusionOk="0" h="35" w="69">
                  <a:moveTo>
                    <a:pt x="34" y="0"/>
                  </a:moveTo>
                  <a:lnTo>
                    <a:pt x="69" y="35"/>
                  </a:lnTo>
                  <a:lnTo>
                    <a:pt x="0" y="28"/>
                  </a:lnTo>
                  <a:lnTo>
                    <a:pt x="3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47" name="Google Shape;4247;p45"/>
            <p:cNvCxnSpPr/>
            <p:nvPr/>
          </p:nvCxnSpPr>
          <p:spPr>
            <a:xfrm flipH="1" rot="10800000">
              <a:off x="503" y="3041"/>
              <a:ext cx="34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48" name="Google Shape;4248;p45"/>
            <p:cNvCxnSpPr/>
            <p:nvPr/>
          </p:nvCxnSpPr>
          <p:spPr>
            <a:xfrm>
              <a:off x="537" y="3041"/>
              <a:ext cx="35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49" name="Google Shape;4249;p45"/>
            <p:cNvCxnSpPr/>
            <p:nvPr/>
          </p:nvCxnSpPr>
          <p:spPr>
            <a:xfrm rot="10800000">
              <a:off x="503" y="3069"/>
              <a:ext cx="69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50" name="Google Shape;4250;p45"/>
            <p:cNvSpPr/>
            <p:nvPr/>
          </p:nvSpPr>
          <p:spPr>
            <a:xfrm>
              <a:off x="589" y="3245"/>
              <a:ext cx="10" cy="7"/>
            </a:xfrm>
            <a:custGeom>
              <a:rect b="b" l="l" r="r" t="t"/>
              <a:pathLst>
                <a:path extrusionOk="0" h="7" w="10">
                  <a:moveTo>
                    <a:pt x="10" y="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45"/>
            <p:cNvSpPr/>
            <p:nvPr/>
          </p:nvSpPr>
          <p:spPr>
            <a:xfrm>
              <a:off x="589" y="3245"/>
              <a:ext cx="10" cy="7"/>
            </a:xfrm>
            <a:custGeom>
              <a:rect b="b" l="l" r="r" t="t"/>
              <a:pathLst>
                <a:path extrusionOk="0" h="7" w="10">
                  <a:moveTo>
                    <a:pt x="10" y="4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10" y="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45"/>
            <p:cNvSpPr/>
            <p:nvPr/>
          </p:nvSpPr>
          <p:spPr>
            <a:xfrm>
              <a:off x="596" y="3211"/>
              <a:ext cx="55" cy="38"/>
            </a:xfrm>
            <a:custGeom>
              <a:rect b="b" l="l" r="r" t="t"/>
              <a:pathLst>
                <a:path extrusionOk="0" h="38" w="55">
                  <a:moveTo>
                    <a:pt x="45" y="0"/>
                  </a:moveTo>
                  <a:lnTo>
                    <a:pt x="55" y="34"/>
                  </a:lnTo>
                  <a:lnTo>
                    <a:pt x="3" y="38"/>
                  </a:lnTo>
                  <a:lnTo>
                    <a:pt x="0" y="3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45"/>
            <p:cNvSpPr/>
            <p:nvPr/>
          </p:nvSpPr>
          <p:spPr>
            <a:xfrm>
              <a:off x="596" y="3211"/>
              <a:ext cx="55" cy="38"/>
            </a:xfrm>
            <a:custGeom>
              <a:rect b="b" l="l" r="r" t="t"/>
              <a:pathLst>
                <a:path extrusionOk="0" h="38" w="55">
                  <a:moveTo>
                    <a:pt x="45" y="0"/>
                  </a:moveTo>
                  <a:lnTo>
                    <a:pt x="55" y="34"/>
                  </a:lnTo>
                  <a:lnTo>
                    <a:pt x="3" y="38"/>
                  </a:lnTo>
                  <a:lnTo>
                    <a:pt x="0" y="34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54" name="Google Shape;4254;p45"/>
            <p:cNvCxnSpPr/>
            <p:nvPr/>
          </p:nvCxnSpPr>
          <p:spPr>
            <a:xfrm flipH="1" rot="10800000">
              <a:off x="589" y="3211"/>
              <a:ext cx="52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55" name="Google Shape;4255;p45"/>
            <p:cNvCxnSpPr/>
            <p:nvPr/>
          </p:nvCxnSpPr>
          <p:spPr>
            <a:xfrm>
              <a:off x="641" y="3211"/>
              <a:ext cx="10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56" name="Google Shape;4256;p45"/>
            <p:cNvCxnSpPr/>
            <p:nvPr/>
          </p:nvCxnSpPr>
          <p:spPr>
            <a:xfrm flipH="1">
              <a:off x="589" y="3245"/>
              <a:ext cx="62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57" name="Google Shape;4257;p45"/>
            <p:cNvSpPr/>
            <p:nvPr/>
          </p:nvSpPr>
          <p:spPr>
            <a:xfrm>
              <a:off x="506" y="3028"/>
              <a:ext cx="14" cy="10"/>
            </a:xfrm>
            <a:custGeom>
              <a:rect b="b" l="l" r="r" t="t"/>
              <a:pathLst>
                <a:path extrusionOk="0" h="10" w="14">
                  <a:moveTo>
                    <a:pt x="14" y="0"/>
                  </a:moveTo>
                  <a:lnTo>
                    <a:pt x="0" y="10"/>
                  </a:lnTo>
                  <a:lnTo>
                    <a:pt x="0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45"/>
            <p:cNvSpPr/>
            <p:nvPr/>
          </p:nvSpPr>
          <p:spPr>
            <a:xfrm>
              <a:off x="506" y="3028"/>
              <a:ext cx="14" cy="10"/>
            </a:xfrm>
            <a:custGeom>
              <a:rect b="b" l="l" r="r" t="t"/>
              <a:pathLst>
                <a:path extrusionOk="0" h="10" w="14">
                  <a:moveTo>
                    <a:pt x="14" y="0"/>
                  </a:moveTo>
                  <a:lnTo>
                    <a:pt x="0" y="10"/>
                  </a:lnTo>
                  <a:lnTo>
                    <a:pt x="0" y="3"/>
                  </a:lnTo>
                  <a:lnTo>
                    <a:pt x="1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45"/>
            <p:cNvSpPr/>
            <p:nvPr/>
          </p:nvSpPr>
          <p:spPr>
            <a:xfrm>
              <a:off x="506" y="3010"/>
              <a:ext cx="31" cy="21"/>
            </a:xfrm>
            <a:custGeom>
              <a:rect b="b" l="l" r="r" t="t"/>
              <a:pathLst>
                <a:path extrusionOk="0" h="21" w="31">
                  <a:moveTo>
                    <a:pt x="31" y="0"/>
                  </a:moveTo>
                  <a:lnTo>
                    <a:pt x="14" y="18"/>
                  </a:lnTo>
                  <a:lnTo>
                    <a:pt x="0" y="21"/>
                  </a:lnTo>
                  <a:lnTo>
                    <a:pt x="0" y="1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45"/>
            <p:cNvSpPr/>
            <p:nvPr/>
          </p:nvSpPr>
          <p:spPr>
            <a:xfrm>
              <a:off x="506" y="3010"/>
              <a:ext cx="31" cy="21"/>
            </a:xfrm>
            <a:custGeom>
              <a:rect b="b" l="l" r="r" t="t"/>
              <a:pathLst>
                <a:path extrusionOk="0" h="21" w="31">
                  <a:moveTo>
                    <a:pt x="31" y="0"/>
                  </a:moveTo>
                  <a:lnTo>
                    <a:pt x="14" y="18"/>
                  </a:lnTo>
                  <a:lnTo>
                    <a:pt x="0" y="21"/>
                  </a:lnTo>
                  <a:lnTo>
                    <a:pt x="0" y="11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45"/>
            <p:cNvSpPr/>
            <p:nvPr/>
          </p:nvSpPr>
          <p:spPr>
            <a:xfrm>
              <a:off x="506" y="2996"/>
              <a:ext cx="45" cy="25"/>
            </a:xfrm>
            <a:custGeom>
              <a:rect b="b" l="l" r="r" t="t"/>
              <a:pathLst>
                <a:path extrusionOk="0" h="25" w="45">
                  <a:moveTo>
                    <a:pt x="42" y="0"/>
                  </a:moveTo>
                  <a:lnTo>
                    <a:pt x="45" y="0"/>
                  </a:lnTo>
                  <a:lnTo>
                    <a:pt x="31" y="14"/>
                  </a:lnTo>
                  <a:lnTo>
                    <a:pt x="0" y="25"/>
                  </a:lnTo>
                  <a:lnTo>
                    <a:pt x="0" y="1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45"/>
            <p:cNvSpPr/>
            <p:nvPr/>
          </p:nvSpPr>
          <p:spPr>
            <a:xfrm>
              <a:off x="506" y="2996"/>
              <a:ext cx="45" cy="25"/>
            </a:xfrm>
            <a:custGeom>
              <a:rect b="b" l="l" r="r" t="t"/>
              <a:pathLst>
                <a:path extrusionOk="0" h="25" w="45">
                  <a:moveTo>
                    <a:pt x="42" y="0"/>
                  </a:moveTo>
                  <a:lnTo>
                    <a:pt x="45" y="0"/>
                  </a:lnTo>
                  <a:lnTo>
                    <a:pt x="31" y="14"/>
                  </a:lnTo>
                  <a:lnTo>
                    <a:pt x="0" y="25"/>
                  </a:lnTo>
                  <a:lnTo>
                    <a:pt x="0" y="14"/>
                  </a:lnTo>
                  <a:lnTo>
                    <a:pt x="42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45"/>
            <p:cNvSpPr/>
            <p:nvPr/>
          </p:nvSpPr>
          <p:spPr>
            <a:xfrm>
              <a:off x="506" y="2990"/>
              <a:ext cx="42" cy="20"/>
            </a:xfrm>
            <a:custGeom>
              <a:rect b="b" l="l" r="r" t="t"/>
              <a:pathLst>
                <a:path extrusionOk="0" h="20" w="42">
                  <a:moveTo>
                    <a:pt x="31" y="0"/>
                  </a:moveTo>
                  <a:lnTo>
                    <a:pt x="42" y="6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45"/>
            <p:cNvSpPr/>
            <p:nvPr/>
          </p:nvSpPr>
          <p:spPr>
            <a:xfrm>
              <a:off x="506" y="2990"/>
              <a:ext cx="42" cy="20"/>
            </a:xfrm>
            <a:custGeom>
              <a:rect b="b" l="l" r="r" t="t"/>
              <a:pathLst>
                <a:path extrusionOk="0" h="20" w="42">
                  <a:moveTo>
                    <a:pt x="31" y="0"/>
                  </a:moveTo>
                  <a:lnTo>
                    <a:pt x="42" y="6"/>
                  </a:lnTo>
                  <a:lnTo>
                    <a:pt x="0" y="20"/>
                  </a:lnTo>
                  <a:lnTo>
                    <a:pt x="0" y="10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45"/>
            <p:cNvSpPr/>
            <p:nvPr/>
          </p:nvSpPr>
          <p:spPr>
            <a:xfrm>
              <a:off x="506" y="2976"/>
              <a:ext cx="31" cy="24"/>
            </a:xfrm>
            <a:custGeom>
              <a:rect b="b" l="l" r="r" t="t"/>
              <a:pathLst>
                <a:path extrusionOk="0" h="24" w="31">
                  <a:moveTo>
                    <a:pt x="0" y="0"/>
                  </a:moveTo>
                  <a:lnTo>
                    <a:pt x="31" y="14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45"/>
            <p:cNvSpPr/>
            <p:nvPr/>
          </p:nvSpPr>
          <p:spPr>
            <a:xfrm>
              <a:off x="506" y="2976"/>
              <a:ext cx="31" cy="24"/>
            </a:xfrm>
            <a:custGeom>
              <a:rect b="b" l="l" r="r" t="t"/>
              <a:pathLst>
                <a:path extrusionOk="0" h="24" w="31">
                  <a:moveTo>
                    <a:pt x="0" y="0"/>
                  </a:moveTo>
                  <a:lnTo>
                    <a:pt x="31" y="14"/>
                  </a:lnTo>
                  <a:lnTo>
                    <a:pt x="0" y="2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67" name="Google Shape;4267;p45"/>
            <p:cNvCxnSpPr/>
            <p:nvPr/>
          </p:nvCxnSpPr>
          <p:spPr>
            <a:xfrm flipH="1" rot="10800000">
              <a:off x="506" y="2976"/>
              <a:ext cx="1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68" name="Google Shape;4268;p45"/>
            <p:cNvCxnSpPr/>
            <p:nvPr/>
          </p:nvCxnSpPr>
          <p:spPr>
            <a:xfrm>
              <a:off x="506" y="2976"/>
              <a:ext cx="45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69" name="Google Shape;4269;p45"/>
            <p:cNvCxnSpPr/>
            <p:nvPr/>
          </p:nvCxnSpPr>
          <p:spPr>
            <a:xfrm flipH="1">
              <a:off x="506" y="2996"/>
              <a:ext cx="45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70" name="Google Shape;4270;p45"/>
            <p:cNvSpPr/>
            <p:nvPr/>
          </p:nvSpPr>
          <p:spPr>
            <a:xfrm>
              <a:off x="437" y="2958"/>
              <a:ext cx="31" cy="25"/>
            </a:xfrm>
            <a:custGeom>
              <a:rect b="b" l="l" r="r" t="t"/>
              <a:pathLst>
                <a:path extrusionOk="0" h="25" w="31">
                  <a:moveTo>
                    <a:pt x="31" y="0"/>
                  </a:moveTo>
                  <a:lnTo>
                    <a:pt x="24" y="25"/>
                  </a:lnTo>
                  <a:lnTo>
                    <a:pt x="0" y="1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45"/>
            <p:cNvSpPr/>
            <p:nvPr/>
          </p:nvSpPr>
          <p:spPr>
            <a:xfrm>
              <a:off x="437" y="2958"/>
              <a:ext cx="31" cy="25"/>
            </a:xfrm>
            <a:custGeom>
              <a:rect b="b" l="l" r="r" t="t"/>
              <a:pathLst>
                <a:path extrusionOk="0" h="25" w="31">
                  <a:moveTo>
                    <a:pt x="31" y="0"/>
                  </a:moveTo>
                  <a:lnTo>
                    <a:pt x="24" y="25"/>
                  </a:lnTo>
                  <a:lnTo>
                    <a:pt x="0" y="18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45"/>
            <p:cNvSpPr/>
            <p:nvPr/>
          </p:nvSpPr>
          <p:spPr>
            <a:xfrm>
              <a:off x="354" y="2951"/>
              <a:ext cx="114" cy="25"/>
            </a:xfrm>
            <a:custGeom>
              <a:rect b="b" l="l" r="r" t="t"/>
              <a:pathLst>
                <a:path extrusionOk="0" h="25" w="114">
                  <a:moveTo>
                    <a:pt x="0" y="0"/>
                  </a:moveTo>
                  <a:lnTo>
                    <a:pt x="114" y="4"/>
                  </a:lnTo>
                  <a:lnTo>
                    <a:pt x="114" y="7"/>
                  </a:lnTo>
                  <a:lnTo>
                    <a:pt x="83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45"/>
            <p:cNvSpPr/>
            <p:nvPr/>
          </p:nvSpPr>
          <p:spPr>
            <a:xfrm>
              <a:off x="354" y="2951"/>
              <a:ext cx="114" cy="25"/>
            </a:xfrm>
            <a:custGeom>
              <a:rect b="b" l="l" r="r" t="t"/>
              <a:pathLst>
                <a:path extrusionOk="0" h="25" w="114">
                  <a:moveTo>
                    <a:pt x="0" y="0"/>
                  </a:moveTo>
                  <a:lnTo>
                    <a:pt x="114" y="4"/>
                  </a:lnTo>
                  <a:lnTo>
                    <a:pt x="114" y="7"/>
                  </a:lnTo>
                  <a:lnTo>
                    <a:pt x="83" y="25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74" name="Google Shape;4274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75" name="Google Shape;4275;p45"/>
            <p:cNvCxnSpPr/>
            <p:nvPr/>
          </p:nvCxnSpPr>
          <p:spPr>
            <a:xfrm>
              <a:off x="354" y="2951"/>
              <a:ext cx="11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76" name="Google Shape;4276;p45"/>
            <p:cNvCxnSpPr/>
            <p:nvPr/>
          </p:nvCxnSpPr>
          <p:spPr>
            <a:xfrm flipH="1">
              <a:off x="461" y="2955"/>
              <a:ext cx="7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77" name="Google Shape;4277;p45"/>
            <p:cNvCxnSpPr/>
            <p:nvPr/>
          </p:nvCxnSpPr>
          <p:spPr>
            <a:xfrm rot="10800000">
              <a:off x="354" y="2951"/>
              <a:ext cx="107" cy="3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78" name="Google Shape;4278;p45"/>
            <p:cNvSpPr/>
            <p:nvPr/>
          </p:nvSpPr>
          <p:spPr>
            <a:xfrm>
              <a:off x="465" y="3059"/>
              <a:ext cx="3" cy="3"/>
            </a:xfrm>
            <a:custGeom>
              <a:rect b="b" l="l" r="r" t="t"/>
              <a:pathLst>
                <a:path extrusionOk="0" h="3" w="3">
                  <a:moveTo>
                    <a:pt x="3" y="0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45"/>
            <p:cNvSpPr/>
            <p:nvPr/>
          </p:nvSpPr>
          <p:spPr>
            <a:xfrm>
              <a:off x="465" y="3059"/>
              <a:ext cx="3" cy="3"/>
            </a:xfrm>
            <a:custGeom>
              <a:rect b="b" l="l" r="r" t="t"/>
              <a:pathLst>
                <a:path extrusionOk="0" h="3" w="3">
                  <a:moveTo>
                    <a:pt x="3" y="0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45"/>
            <p:cNvSpPr/>
            <p:nvPr/>
          </p:nvSpPr>
          <p:spPr>
            <a:xfrm>
              <a:off x="458" y="3048"/>
              <a:ext cx="10" cy="11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lnTo>
                    <a:pt x="10" y="11"/>
                  </a:lnTo>
                  <a:lnTo>
                    <a:pt x="7" y="11"/>
                  </a:lnTo>
                  <a:lnTo>
                    <a:pt x="0" y="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45"/>
            <p:cNvSpPr/>
            <p:nvPr/>
          </p:nvSpPr>
          <p:spPr>
            <a:xfrm>
              <a:off x="458" y="3048"/>
              <a:ext cx="10" cy="11"/>
            </a:xfrm>
            <a:custGeom>
              <a:rect b="b" l="l" r="r" t="t"/>
              <a:pathLst>
                <a:path extrusionOk="0" h="11" w="10">
                  <a:moveTo>
                    <a:pt x="10" y="0"/>
                  </a:moveTo>
                  <a:lnTo>
                    <a:pt x="10" y="11"/>
                  </a:lnTo>
                  <a:lnTo>
                    <a:pt x="7" y="11"/>
                  </a:lnTo>
                  <a:lnTo>
                    <a:pt x="0" y="4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45"/>
            <p:cNvSpPr/>
            <p:nvPr/>
          </p:nvSpPr>
          <p:spPr>
            <a:xfrm>
              <a:off x="447" y="3038"/>
              <a:ext cx="21" cy="14"/>
            </a:xfrm>
            <a:custGeom>
              <a:rect b="b" l="l" r="r" t="t"/>
              <a:pathLst>
                <a:path extrusionOk="0" h="14" w="21">
                  <a:moveTo>
                    <a:pt x="21" y="0"/>
                  </a:moveTo>
                  <a:lnTo>
                    <a:pt x="21" y="10"/>
                  </a:lnTo>
                  <a:lnTo>
                    <a:pt x="11" y="14"/>
                  </a:lnTo>
                  <a:lnTo>
                    <a:pt x="0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45"/>
            <p:cNvSpPr/>
            <p:nvPr/>
          </p:nvSpPr>
          <p:spPr>
            <a:xfrm>
              <a:off x="447" y="3038"/>
              <a:ext cx="21" cy="14"/>
            </a:xfrm>
            <a:custGeom>
              <a:rect b="b" l="l" r="r" t="t"/>
              <a:pathLst>
                <a:path extrusionOk="0" h="14" w="21">
                  <a:moveTo>
                    <a:pt x="21" y="0"/>
                  </a:moveTo>
                  <a:lnTo>
                    <a:pt x="21" y="10"/>
                  </a:lnTo>
                  <a:lnTo>
                    <a:pt x="11" y="14"/>
                  </a:lnTo>
                  <a:lnTo>
                    <a:pt x="0" y="3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45"/>
            <p:cNvSpPr/>
            <p:nvPr/>
          </p:nvSpPr>
          <p:spPr>
            <a:xfrm>
              <a:off x="440" y="3031"/>
              <a:ext cx="28" cy="10"/>
            </a:xfrm>
            <a:custGeom>
              <a:rect b="b" l="l" r="r" t="t"/>
              <a:pathLst>
                <a:path extrusionOk="0" h="10" w="28">
                  <a:moveTo>
                    <a:pt x="25" y="0"/>
                  </a:moveTo>
                  <a:lnTo>
                    <a:pt x="28" y="7"/>
                  </a:lnTo>
                  <a:lnTo>
                    <a:pt x="7" y="10"/>
                  </a:lnTo>
                  <a:lnTo>
                    <a:pt x="0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45"/>
            <p:cNvSpPr/>
            <p:nvPr/>
          </p:nvSpPr>
          <p:spPr>
            <a:xfrm>
              <a:off x="440" y="3031"/>
              <a:ext cx="28" cy="10"/>
            </a:xfrm>
            <a:custGeom>
              <a:rect b="b" l="l" r="r" t="t"/>
              <a:pathLst>
                <a:path extrusionOk="0" h="10" w="28">
                  <a:moveTo>
                    <a:pt x="25" y="0"/>
                  </a:moveTo>
                  <a:lnTo>
                    <a:pt x="28" y="7"/>
                  </a:lnTo>
                  <a:lnTo>
                    <a:pt x="7" y="10"/>
                  </a:lnTo>
                  <a:lnTo>
                    <a:pt x="0" y="3"/>
                  </a:lnTo>
                  <a:lnTo>
                    <a:pt x="25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45"/>
            <p:cNvSpPr/>
            <p:nvPr/>
          </p:nvSpPr>
          <p:spPr>
            <a:xfrm>
              <a:off x="430" y="3021"/>
              <a:ext cx="35" cy="13"/>
            </a:xfrm>
            <a:custGeom>
              <a:rect b="b" l="l" r="r" t="t"/>
              <a:pathLst>
                <a:path extrusionOk="0" h="13" w="35">
                  <a:moveTo>
                    <a:pt x="35" y="0"/>
                  </a:moveTo>
                  <a:lnTo>
                    <a:pt x="35" y="10"/>
                  </a:lnTo>
                  <a:lnTo>
                    <a:pt x="10" y="13"/>
                  </a:lnTo>
                  <a:lnTo>
                    <a:pt x="0" y="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45"/>
            <p:cNvSpPr/>
            <p:nvPr/>
          </p:nvSpPr>
          <p:spPr>
            <a:xfrm>
              <a:off x="430" y="3021"/>
              <a:ext cx="35" cy="13"/>
            </a:xfrm>
            <a:custGeom>
              <a:rect b="b" l="l" r="r" t="t"/>
              <a:pathLst>
                <a:path extrusionOk="0" h="13" w="35">
                  <a:moveTo>
                    <a:pt x="35" y="0"/>
                  </a:moveTo>
                  <a:lnTo>
                    <a:pt x="35" y="10"/>
                  </a:lnTo>
                  <a:lnTo>
                    <a:pt x="10" y="13"/>
                  </a:lnTo>
                  <a:lnTo>
                    <a:pt x="0" y="3"/>
                  </a:lnTo>
                  <a:lnTo>
                    <a:pt x="35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45"/>
            <p:cNvSpPr/>
            <p:nvPr/>
          </p:nvSpPr>
          <p:spPr>
            <a:xfrm>
              <a:off x="385" y="2976"/>
              <a:ext cx="80" cy="48"/>
            </a:xfrm>
            <a:custGeom>
              <a:rect b="b" l="l" r="r" t="t"/>
              <a:pathLst>
                <a:path extrusionOk="0" h="48" w="80">
                  <a:moveTo>
                    <a:pt x="76" y="7"/>
                  </a:moveTo>
                  <a:lnTo>
                    <a:pt x="80" y="45"/>
                  </a:lnTo>
                  <a:lnTo>
                    <a:pt x="45" y="48"/>
                  </a:lnTo>
                  <a:lnTo>
                    <a:pt x="0" y="7"/>
                  </a:lnTo>
                  <a:lnTo>
                    <a:pt x="52" y="0"/>
                  </a:lnTo>
                  <a:lnTo>
                    <a:pt x="76" y="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45"/>
            <p:cNvSpPr/>
            <p:nvPr/>
          </p:nvSpPr>
          <p:spPr>
            <a:xfrm>
              <a:off x="385" y="2976"/>
              <a:ext cx="80" cy="48"/>
            </a:xfrm>
            <a:custGeom>
              <a:rect b="b" l="l" r="r" t="t"/>
              <a:pathLst>
                <a:path extrusionOk="0" h="48" w="80">
                  <a:moveTo>
                    <a:pt x="76" y="7"/>
                  </a:moveTo>
                  <a:lnTo>
                    <a:pt x="80" y="45"/>
                  </a:lnTo>
                  <a:lnTo>
                    <a:pt x="45" y="48"/>
                  </a:lnTo>
                  <a:lnTo>
                    <a:pt x="0" y="7"/>
                  </a:lnTo>
                  <a:lnTo>
                    <a:pt x="52" y="0"/>
                  </a:lnTo>
                  <a:lnTo>
                    <a:pt x="76" y="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45"/>
            <p:cNvSpPr/>
            <p:nvPr/>
          </p:nvSpPr>
          <p:spPr>
            <a:xfrm>
              <a:off x="354" y="2951"/>
              <a:ext cx="83" cy="32"/>
            </a:xfrm>
            <a:custGeom>
              <a:rect b="b" l="l" r="r" t="t"/>
              <a:pathLst>
                <a:path extrusionOk="0" h="32" w="83">
                  <a:moveTo>
                    <a:pt x="31" y="32"/>
                  </a:moveTo>
                  <a:lnTo>
                    <a:pt x="0" y="0"/>
                  </a:lnTo>
                  <a:lnTo>
                    <a:pt x="83" y="25"/>
                  </a:lnTo>
                  <a:lnTo>
                    <a:pt x="31" y="32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45"/>
            <p:cNvSpPr/>
            <p:nvPr/>
          </p:nvSpPr>
          <p:spPr>
            <a:xfrm>
              <a:off x="354" y="2951"/>
              <a:ext cx="83" cy="32"/>
            </a:xfrm>
            <a:custGeom>
              <a:rect b="b" l="l" r="r" t="t"/>
              <a:pathLst>
                <a:path extrusionOk="0" h="32" w="83">
                  <a:moveTo>
                    <a:pt x="31" y="32"/>
                  </a:moveTo>
                  <a:lnTo>
                    <a:pt x="0" y="0"/>
                  </a:lnTo>
                  <a:lnTo>
                    <a:pt x="83" y="25"/>
                  </a:lnTo>
                  <a:lnTo>
                    <a:pt x="31" y="32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92" name="Google Shape;4292;p45"/>
            <p:cNvCxnSpPr/>
            <p:nvPr/>
          </p:nvCxnSpPr>
          <p:spPr>
            <a:xfrm>
              <a:off x="354" y="2951"/>
              <a:ext cx="107" cy="3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93" name="Google Shape;4293;p45"/>
            <p:cNvCxnSpPr/>
            <p:nvPr/>
          </p:nvCxnSpPr>
          <p:spPr>
            <a:xfrm>
              <a:off x="461" y="2983"/>
              <a:ext cx="7" cy="7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294" name="Google Shape;4294;p45"/>
            <p:cNvCxnSpPr/>
            <p:nvPr/>
          </p:nvCxnSpPr>
          <p:spPr>
            <a:xfrm rot="10800000">
              <a:off x="354" y="2951"/>
              <a:ext cx="114" cy="1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95" name="Google Shape;4295;p45"/>
            <p:cNvSpPr/>
            <p:nvPr/>
          </p:nvSpPr>
          <p:spPr>
            <a:xfrm>
              <a:off x="541" y="3390"/>
              <a:ext cx="20" cy="11"/>
            </a:xfrm>
            <a:custGeom>
              <a:rect b="b" l="l" r="r" t="t"/>
              <a:pathLst>
                <a:path extrusionOk="0" h="11" w="20">
                  <a:moveTo>
                    <a:pt x="0" y="11"/>
                  </a:moveTo>
                  <a:lnTo>
                    <a:pt x="0" y="7"/>
                  </a:lnTo>
                  <a:lnTo>
                    <a:pt x="17" y="0"/>
                  </a:lnTo>
                  <a:lnTo>
                    <a:pt x="20" y="7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45"/>
            <p:cNvSpPr/>
            <p:nvPr/>
          </p:nvSpPr>
          <p:spPr>
            <a:xfrm>
              <a:off x="541" y="3390"/>
              <a:ext cx="20" cy="11"/>
            </a:xfrm>
            <a:custGeom>
              <a:rect b="b" l="l" r="r" t="t"/>
              <a:pathLst>
                <a:path extrusionOk="0" h="11" w="20">
                  <a:moveTo>
                    <a:pt x="0" y="11"/>
                  </a:moveTo>
                  <a:lnTo>
                    <a:pt x="0" y="7"/>
                  </a:lnTo>
                  <a:lnTo>
                    <a:pt x="17" y="0"/>
                  </a:lnTo>
                  <a:lnTo>
                    <a:pt x="20" y="7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45"/>
            <p:cNvSpPr/>
            <p:nvPr/>
          </p:nvSpPr>
          <p:spPr>
            <a:xfrm>
              <a:off x="541" y="3384"/>
              <a:ext cx="17" cy="13"/>
            </a:xfrm>
            <a:custGeom>
              <a:rect b="b" l="l" r="r" t="t"/>
              <a:pathLst>
                <a:path extrusionOk="0" h="13" w="17">
                  <a:moveTo>
                    <a:pt x="0" y="13"/>
                  </a:moveTo>
                  <a:lnTo>
                    <a:pt x="13" y="0"/>
                  </a:lnTo>
                  <a:lnTo>
                    <a:pt x="17" y="6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45"/>
            <p:cNvSpPr/>
            <p:nvPr/>
          </p:nvSpPr>
          <p:spPr>
            <a:xfrm>
              <a:off x="541" y="3384"/>
              <a:ext cx="17" cy="13"/>
            </a:xfrm>
            <a:custGeom>
              <a:rect b="b" l="l" r="r" t="t"/>
              <a:pathLst>
                <a:path extrusionOk="0" h="13" w="17">
                  <a:moveTo>
                    <a:pt x="0" y="13"/>
                  </a:moveTo>
                  <a:lnTo>
                    <a:pt x="13" y="0"/>
                  </a:lnTo>
                  <a:lnTo>
                    <a:pt x="17" y="6"/>
                  </a:lnTo>
                  <a:lnTo>
                    <a:pt x="0" y="13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99" name="Google Shape;4299;p45"/>
            <p:cNvCxnSpPr/>
            <p:nvPr/>
          </p:nvCxnSpPr>
          <p:spPr>
            <a:xfrm flipH="1">
              <a:off x="541" y="3397"/>
              <a:ext cx="20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00" name="Google Shape;4300;p45"/>
            <p:cNvCxnSpPr/>
            <p:nvPr/>
          </p:nvCxnSpPr>
          <p:spPr>
            <a:xfrm flipH="1" rot="10800000">
              <a:off x="541" y="3384"/>
              <a:ext cx="13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01" name="Google Shape;4301;p45"/>
            <p:cNvCxnSpPr/>
            <p:nvPr/>
          </p:nvCxnSpPr>
          <p:spPr>
            <a:xfrm>
              <a:off x="554" y="3384"/>
              <a:ext cx="7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02" name="Google Shape;4302;p45"/>
            <p:cNvSpPr/>
            <p:nvPr/>
          </p:nvSpPr>
          <p:spPr>
            <a:xfrm>
              <a:off x="558" y="3491"/>
              <a:ext cx="7" cy="3"/>
            </a:xfrm>
            <a:custGeom>
              <a:rect b="b" l="l" r="r" t="t"/>
              <a:pathLst>
                <a:path extrusionOk="0" h="3" w="7">
                  <a:moveTo>
                    <a:pt x="0" y="3"/>
                  </a:moveTo>
                  <a:lnTo>
                    <a:pt x="0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45"/>
            <p:cNvSpPr/>
            <p:nvPr/>
          </p:nvSpPr>
          <p:spPr>
            <a:xfrm>
              <a:off x="558" y="3491"/>
              <a:ext cx="7" cy="3"/>
            </a:xfrm>
            <a:custGeom>
              <a:rect b="b" l="l" r="r" t="t"/>
              <a:pathLst>
                <a:path extrusionOk="0" h="3" w="7">
                  <a:moveTo>
                    <a:pt x="0" y="3"/>
                  </a:moveTo>
                  <a:lnTo>
                    <a:pt x="0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45"/>
            <p:cNvSpPr/>
            <p:nvPr/>
          </p:nvSpPr>
          <p:spPr>
            <a:xfrm>
              <a:off x="554" y="3456"/>
              <a:ext cx="11" cy="38"/>
            </a:xfrm>
            <a:custGeom>
              <a:rect b="b" l="l" r="r" t="t"/>
              <a:pathLst>
                <a:path extrusionOk="0" h="38" w="11">
                  <a:moveTo>
                    <a:pt x="0" y="7"/>
                  </a:moveTo>
                  <a:lnTo>
                    <a:pt x="4" y="38"/>
                  </a:lnTo>
                  <a:lnTo>
                    <a:pt x="11" y="35"/>
                  </a:lnTo>
                  <a:lnTo>
                    <a:pt x="1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45"/>
            <p:cNvSpPr/>
            <p:nvPr/>
          </p:nvSpPr>
          <p:spPr>
            <a:xfrm>
              <a:off x="554" y="3456"/>
              <a:ext cx="11" cy="38"/>
            </a:xfrm>
            <a:custGeom>
              <a:rect b="b" l="l" r="r" t="t"/>
              <a:pathLst>
                <a:path extrusionOk="0" h="38" w="11">
                  <a:moveTo>
                    <a:pt x="0" y="7"/>
                  </a:moveTo>
                  <a:lnTo>
                    <a:pt x="4" y="38"/>
                  </a:lnTo>
                  <a:lnTo>
                    <a:pt x="11" y="35"/>
                  </a:lnTo>
                  <a:lnTo>
                    <a:pt x="11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45"/>
            <p:cNvSpPr/>
            <p:nvPr/>
          </p:nvSpPr>
          <p:spPr>
            <a:xfrm>
              <a:off x="548" y="3422"/>
              <a:ext cx="17" cy="41"/>
            </a:xfrm>
            <a:custGeom>
              <a:rect b="b" l="l" r="r" t="t"/>
              <a:pathLst>
                <a:path extrusionOk="0" h="41" w="17">
                  <a:moveTo>
                    <a:pt x="0" y="7"/>
                  </a:moveTo>
                  <a:lnTo>
                    <a:pt x="6" y="41"/>
                  </a:lnTo>
                  <a:lnTo>
                    <a:pt x="17" y="34"/>
                  </a:lnTo>
                  <a:lnTo>
                    <a:pt x="1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45"/>
            <p:cNvSpPr/>
            <p:nvPr/>
          </p:nvSpPr>
          <p:spPr>
            <a:xfrm>
              <a:off x="548" y="3422"/>
              <a:ext cx="17" cy="41"/>
            </a:xfrm>
            <a:custGeom>
              <a:rect b="b" l="l" r="r" t="t"/>
              <a:pathLst>
                <a:path extrusionOk="0" h="41" w="17">
                  <a:moveTo>
                    <a:pt x="0" y="7"/>
                  </a:moveTo>
                  <a:lnTo>
                    <a:pt x="6" y="41"/>
                  </a:lnTo>
                  <a:lnTo>
                    <a:pt x="17" y="34"/>
                  </a:lnTo>
                  <a:lnTo>
                    <a:pt x="13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45"/>
            <p:cNvSpPr/>
            <p:nvPr/>
          </p:nvSpPr>
          <p:spPr>
            <a:xfrm>
              <a:off x="541" y="3397"/>
              <a:ext cx="20" cy="32"/>
            </a:xfrm>
            <a:custGeom>
              <a:rect b="b" l="l" r="r" t="t"/>
              <a:pathLst>
                <a:path extrusionOk="0" h="32" w="20">
                  <a:moveTo>
                    <a:pt x="0" y="4"/>
                  </a:moveTo>
                  <a:lnTo>
                    <a:pt x="7" y="32"/>
                  </a:lnTo>
                  <a:lnTo>
                    <a:pt x="20" y="25"/>
                  </a:lnTo>
                  <a:lnTo>
                    <a:pt x="2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45"/>
            <p:cNvSpPr/>
            <p:nvPr/>
          </p:nvSpPr>
          <p:spPr>
            <a:xfrm>
              <a:off x="541" y="3397"/>
              <a:ext cx="20" cy="32"/>
            </a:xfrm>
            <a:custGeom>
              <a:rect b="b" l="l" r="r" t="t"/>
              <a:pathLst>
                <a:path extrusionOk="0" h="32" w="20">
                  <a:moveTo>
                    <a:pt x="0" y="4"/>
                  </a:moveTo>
                  <a:lnTo>
                    <a:pt x="7" y="32"/>
                  </a:lnTo>
                  <a:lnTo>
                    <a:pt x="20" y="25"/>
                  </a:lnTo>
                  <a:lnTo>
                    <a:pt x="2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10" name="Google Shape;4310;p45"/>
            <p:cNvCxnSpPr/>
            <p:nvPr/>
          </p:nvCxnSpPr>
          <p:spPr>
            <a:xfrm flipH="1">
              <a:off x="541" y="3397"/>
              <a:ext cx="20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11" name="Google Shape;4311;p45"/>
            <p:cNvCxnSpPr/>
            <p:nvPr/>
          </p:nvCxnSpPr>
          <p:spPr>
            <a:xfrm>
              <a:off x="541" y="3401"/>
              <a:ext cx="17" cy="9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12" name="Google Shape;4312;p45"/>
            <p:cNvCxnSpPr/>
            <p:nvPr/>
          </p:nvCxnSpPr>
          <p:spPr>
            <a:xfrm>
              <a:off x="558" y="3494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13" name="Google Shape;4313;p45"/>
            <p:cNvCxnSpPr/>
            <p:nvPr/>
          </p:nvCxnSpPr>
          <p:spPr>
            <a:xfrm rot="10800000">
              <a:off x="561" y="3397"/>
              <a:ext cx="4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14" name="Google Shape;4314;p45"/>
            <p:cNvSpPr/>
            <p:nvPr/>
          </p:nvSpPr>
          <p:spPr>
            <a:xfrm>
              <a:off x="558" y="3494"/>
              <a:ext cx="7" cy="7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45"/>
            <p:cNvSpPr/>
            <p:nvPr/>
          </p:nvSpPr>
          <p:spPr>
            <a:xfrm>
              <a:off x="558" y="3494"/>
              <a:ext cx="7" cy="7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7" y="7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16" name="Google Shape;4316;p45"/>
            <p:cNvCxnSpPr/>
            <p:nvPr/>
          </p:nvCxnSpPr>
          <p:spPr>
            <a:xfrm flipH="1">
              <a:off x="558" y="3494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17" name="Google Shape;4317;p45"/>
            <p:cNvCxnSpPr/>
            <p:nvPr/>
          </p:nvCxnSpPr>
          <p:spPr>
            <a:xfrm>
              <a:off x="558" y="3494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18" name="Google Shape;4318;p45"/>
            <p:cNvCxnSpPr/>
            <p:nvPr/>
          </p:nvCxnSpPr>
          <p:spPr>
            <a:xfrm flipH="1" rot="10800000">
              <a:off x="565" y="3494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19" name="Google Shape;4319;p45"/>
            <p:cNvSpPr/>
            <p:nvPr/>
          </p:nvSpPr>
          <p:spPr>
            <a:xfrm>
              <a:off x="478" y="3705"/>
              <a:ext cx="52" cy="59"/>
            </a:xfrm>
            <a:custGeom>
              <a:rect b="b" l="l" r="r" t="t"/>
              <a:pathLst>
                <a:path extrusionOk="0" h="59" w="52">
                  <a:moveTo>
                    <a:pt x="49" y="59"/>
                  </a:moveTo>
                  <a:lnTo>
                    <a:pt x="0" y="14"/>
                  </a:lnTo>
                  <a:lnTo>
                    <a:pt x="28" y="0"/>
                  </a:lnTo>
                  <a:lnTo>
                    <a:pt x="52" y="21"/>
                  </a:lnTo>
                  <a:lnTo>
                    <a:pt x="49" y="59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45"/>
            <p:cNvSpPr/>
            <p:nvPr/>
          </p:nvSpPr>
          <p:spPr>
            <a:xfrm>
              <a:off x="478" y="3705"/>
              <a:ext cx="52" cy="59"/>
            </a:xfrm>
            <a:custGeom>
              <a:rect b="b" l="l" r="r" t="t"/>
              <a:pathLst>
                <a:path extrusionOk="0" h="59" w="52">
                  <a:moveTo>
                    <a:pt x="49" y="59"/>
                  </a:moveTo>
                  <a:lnTo>
                    <a:pt x="0" y="14"/>
                  </a:lnTo>
                  <a:lnTo>
                    <a:pt x="28" y="0"/>
                  </a:lnTo>
                  <a:lnTo>
                    <a:pt x="52" y="21"/>
                  </a:lnTo>
                  <a:lnTo>
                    <a:pt x="49" y="59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45"/>
            <p:cNvSpPr/>
            <p:nvPr/>
          </p:nvSpPr>
          <p:spPr>
            <a:xfrm>
              <a:off x="506" y="3695"/>
              <a:ext cx="28" cy="31"/>
            </a:xfrm>
            <a:custGeom>
              <a:rect b="b" l="l" r="r" t="t"/>
              <a:pathLst>
                <a:path extrusionOk="0" h="31" w="28">
                  <a:moveTo>
                    <a:pt x="0" y="10"/>
                  </a:moveTo>
                  <a:lnTo>
                    <a:pt x="28" y="0"/>
                  </a:lnTo>
                  <a:lnTo>
                    <a:pt x="24" y="31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45"/>
            <p:cNvSpPr/>
            <p:nvPr/>
          </p:nvSpPr>
          <p:spPr>
            <a:xfrm>
              <a:off x="506" y="3695"/>
              <a:ext cx="28" cy="31"/>
            </a:xfrm>
            <a:custGeom>
              <a:rect b="b" l="l" r="r" t="t"/>
              <a:pathLst>
                <a:path extrusionOk="0" h="31" w="28">
                  <a:moveTo>
                    <a:pt x="0" y="10"/>
                  </a:moveTo>
                  <a:lnTo>
                    <a:pt x="28" y="0"/>
                  </a:lnTo>
                  <a:lnTo>
                    <a:pt x="24" y="31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23" name="Google Shape;4323;p45"/>
            <p:cNvCxnSpPr/>
            <p:nvPr/>
          </p:nvCxnSpPr>
          <p:spPr>
            <a:xfrm flipH="1">
              <a:off x="527" y="3695"/>
              <a:ext cx="7" cy="6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24" name="Google Shape;4324;p45"/>
            <p:cNvCxnSpPr/>
            <p:nvPr/>
          </p:nvCxnSpPr>
          <p:spPr>
            <a:xfrm rot="10800000">
              <a:off x="478" y="3719"/>
              <a:ext cx="49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25" name="Google Shape;4325;p45"/>
            <p:cNvCxnSpPr/>
            <p:nvPr/>
          </p:nvCxnSpPr>
          <p:spPr>
            <a:xfrm flipH="1" rot="10800000">
              <a:off x="478" y="3695"/>
              <a:ext cx="56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26" name="Google Shape;4326;p45"/>
            <p:cNvSpPr/>
            <p:nvPr/>
          </p:nvSpPr>
          <p:spPr>
            <a:xfrm>
              <a:off x="465" y="3615"/>
              <a:ext cx="41" cy="104"/>
            </a:xfrm>
            <a:custGeom>
              <a:rect b="b" l="l" r="r" t="t"/>
              <a:pathLst>
                <a:path extrusionOk="0" h="104" w="41">
                  <a:moveTo>
                    <a:pt x="0" y="0"/>
                  </a:moveTo>
                  <a:lnTo>
                    <a:pt x="13" y="104"/>
                  </a:lnTo>
                  <a:lnTo>
                    <a:pt x="41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45"/>
            <p:cNvSpPr/>
            <p:nvPr/>
          </p:nvSpPr>
          <p:spPr>
            <a:xfrm>
              <a:off x="465" y="3615"/>
              <a:ext cx="41" cy="104"/>
            </a:xfrm>
            <a:custGeom>
              <a:rect b="b" l="l" r="r" t="t"/>
              <a:pathLst>
                <a:path extrusionOk="0" h="104" w="41">
                  <a:moveTo>
                    <a:pt x="0" y="0"/>
                  </a:moveTo>
                  <a:lnTo>
                    <a:pt x="13" y="104"/>
                  </a:lnTo>
                  <a:lnTo>
                    <a:pt x="41" y="9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45"/>
            <p:cNvSpPr/>
            <p:nvPr/>
          </p:nvSpPr>
          <p:spPr>
            <a:xfrm>
              <a:off x="461" y="3584"/>
              <a:ext cx="73" cy="121"/>
            </a:xfrm>
            <a:custGeom>
              <a:rect b="b" l="l" r="r" t="t"/>
              <a:pathLst>
                <a:path extrusionOk="0" h="121" w="73">
                  <a:moveTo>
                    <a:pt x="0" y="14"/>
                  </a:moveTo>
                  <a:lnTo>
                    <a:pt x="4" y="31"/>
                  </a:lnTo>
                  <a:lnTo>
                    <a:pt x="45" y="121"/>
                  </a:lnTo>
                  <a:lnTo>
                    <a:pt x="73" y="111"/>
                  </a:lnTo>
                  <a:lnTo>
                    <a:pt x="7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45"/>
            <p:cNvSpPr/>
            <p:nvPr/>
          </p:nvSpPr>
          <p:spPr>
            <a:xfrm>
              <a:off x="461" y="3584"/>
              <a:ext cx="73" cy="121"/>
            </a:xfrm>
            <a:custGeom>
              <a:rect b="b" l="l" r="r" t="t"/>
              <a:pathLst>
                <a:path extrusionOk="0" h="121" w="73">
                  <a:moveTo>
                    <a:pt x="0" y="14"/>
                  </a:moveTo>
                  <a:lnTo>
                    <a:pt x="4" y="31"/>
                  </a:lnTo>
                  <a:lnTo>
                    <a:pt x="45" y="121"/>
                  </a:lnTo>
                  <a:lnTo>
                    <a:pt x="73" y="111"/>
                  </a:lnTo>
                  <a:lnTo>
                    <a:pt x="7" y="0"/>
                  </a:lnTo>
                  <a:lnTo>
                    <a:pt x="0" y="1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30" name="Google Shape;4330;p45"/>
            <p:cNvCxnSpPr/>
            <p:nvPr/>
          </p:nvCxnSpPr>
          <p:spPr>
            <a:xfrm flipH="1">
              <a:off x="461" y="3584"/>
              <a:ext cx="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31" name="Google Shape;4331;p45"/>
            <p:cNvCxnSpPr/>
            <p:nvPr/>
          </p:nvCxnSpPr>
          <p:spPr>
            <a:xfrm>
              <a:off x="461" y="3598"/>
              <a:ext cx="17" cy="1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32" name="Google Shape;4332;p45"/>
            <p:cNvCxnSpPr/>
            <p:nvPr/>
          </p:nvCxnSpPr>
          <p:spPr>
            <a:xfrm flipH="1" rot="10800000">
              <a:off x="478" y="3695"/>
              <a:ext cx="56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33" name="Google Shape;4333;p45"/>
            <p:cNvCxnSpPr/>
            <p:nvPr/>
          </p:nvCxnSpPr>
          <p:spPr>
            <a:xfrm rot="10800000">
              <a:off x="468" y="3584"/>
              <a:ext cx="66" cy="1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34" name="Google Shape;4334;p45"/>
            <p:cNvSpPr/>
            <p:nvPr/>
          </p:nvSpPr>
          <p:spPr>
            <a:xfrm>
              <a:off x="461" y="3577"/>
              <a:ext cx="7" cy="21"/>
            </a:xfrm>
            <a:custGeom>
              <a:rect b="b" l="l" r="r" t="t"/>
              <a:pathLst>
                <a:path extrusionOk="0" h="21" w="7">
                  <a:moveTo>
                    <a:pt x="0" y="21"/>
                  </a:moveTo>
                  <a:lnTo>
                    <a:pt x="4" y="0"/>
                  </a:lnTo>
                  <a:lnTo>
                    <a:pt x="7" y="7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45"/>
            <p:cNvSpPr/>
            <p:nvPr/>
          </p:nvSpPr>
          <p:spPr>
            <a:xfrm>
              <a:off x="461" y="3577"/>
              <a:ext cx="7" cy="21"/>
            </a:xfrm>
            <a:custGeom>
              <a:rect b="b" l="l" r="r" t="t"/>
              <a:pathLst>
                <a:path extrusionOk="0" h="21" w="7">
                  <a:moveTo>
                    <a:pt x="0" y="21"/>
                  </a:moveTo>
                  <a:lnTo>
                    <a:pt x="4" y="0"/>
                  </a:lnTo>
                  <a:lnTo>
                    <a:pt x="7" y="7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36" name="Google Shape;4336;p45"/>
            <p:cNvCxnSpPr/>
            <p:nvPr/>
          </p:nvCxnSpPr>
          <p:spPr>
            <a:xfrm flipH="1">
              <a:off x="461" y="3584"/>
              <a:ext cx="7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37" name="Google Shape;4337;p45"/>
            <p:cNvCxnSpPr/>
            <p:nvPr/>
          </p:nvCxnSpPr>
          <p:spPr>
            <a:xfrm flipH="1" rot="10800000">
              <a:off x="461" y="3577"/>
              <a:ext cx="4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38" name="Google Shape;4338;p45"/>
            <p:cNvCxnSpPr/>
            <p:nvPr/>
          </p:nvCxnSpPr>
          <p:spPr>
            <a:xfrm>
              <a:off x="465" y="3577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39" name="Google Shape;4339;p45"/>
            <p:cNvSpPr/>
            <p:nvPr/>
          </p:nvSpPr>
          <p:spPr>
            <a:xfrm>
              <a:off x="430" y="3079"/>
              <a:ext cx="14" cy="11"/>
            </a:xfrm>
            <a:custGeom>
              <a:rect b="b" l="l" r="r" t="t"/>
              <a:pathLst>
                <a:path extrusionOk="0" h="11" w="14">
                  <a:moveTo>
                    <a:pt x="0" y="0"/>
                  </a:moveTo>
                  <a:lnTo>
                    <a:pt x="3" y="7"/>
                  </a:lnTo>
                  <a:lnTo>
                    <a:pt x="14" y="11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45"/>
            <p:cNvSpPr/>
            <p:nvPr/>
          </p:nvSpPr>
          <p:spPr>
            <a:xfrm>
              <a:off x="430" y="3079"/>
              <a:ext cx="14" cy="11"/>
            </a:xfrm>
            <a:custGeom>
              <a:rect b="b" l="l" r="r" t="t"/>
              <a:pathLst>
                <a:path extrusionOk="0" h="11" w="14">
                  <a:moveTo>
                    <a:pt x="0" y="0"/>
                  </a:moveTo>
                  <a:lnTo>
                    <a:pt x="3" y="7"/>
                  </a:lnTo>
                  <a:lnTo>
                    <a:pt x="14" y="11"/>
                  </a:lnTo>
                  <a:lnTo>
                    <a:pt x="10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45"/>
            <p:cNvSpPr/>
            <p:nvPr/>
          </p:nvSpPr>
          <p:spPr>
            <a:xfrm>
              <a:off x="433" y="3086"/>
              <a:ext cx="21" cy="28"/>
            </a:xfrm>
            <a:custGeom>
              <a:rect b="b" l="l" r="r" t="t"/>
              <a:pathLst>
                <a:path extrusionOk="0" h="28" w="21">
                  <a:moveTo>
                    <a:pt x="0" y="0"/>
                  </a:moveTo>
                  <a:lnTo>
                    <a:pt x="21" y="28"/>
                  </a:ln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45"/>
            <p:cNvSpPr/>
            <p:nvPr/>
          </p:nvSpPr>
          <p:spPr>
            <a:xfrm>
              <a:off x="433" y="3086"/>
              <a:ext cx="21" cy="28"/>
            </a:xfrm>
            <a:custGeom>
              <a:rect b="b" l="l" r="r" t="t"/>
              <a:pathLst>
                <a:path extrusionOk="0" h="28" w="21">
                  <a:moveTo>
                    <a:pt x="0" y="0"/>
                  </a:moveTo>
                  <a:lnTo>
                    <a:pt x="21" y="28"/>
                  </a:lnTo>
                  <a:lnTo>
                    <a:pt x="11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43" name="Google Shape;4343;p45"/>
            <p:cNvCxnSpPr/>
            <p:nvPr/>
          </p:nvCxnSpPr>
          <p:spPr>
            <a:xfrm rot="10800000">
              <a:off x="430" y="3079"/>
              <a:ext cx="10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44" name="Google Shape;4344;p45"/>
            <p:cNvCxnSpPr/>
            <p:nvPr/>
          </p:nvCxnSpPr>
          <p:spPr>
            <a:xfrm>
              <a:off x="430" y="3079"/>
              <a:ext cx="24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45" name="Google Shape;4345;p45"/>
            <p:cNvCxnSpPr/>
            <p:nvPr/>
          </p:nvCxnSpPr>
          <p:spPr>
            <a:xfrm rot="10800000">
              <a:off x="440" y="3083"/>
              <a:ext cx="1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46" name="Google Shape;4346;p45"/>
            <p:cNvSpPr/>
            <p:nvPr/>
          </p:nvSpPr>
          <p:spPr>
            <a:xfrm>
              <a:off x="430" y="3072"/>
              <a:ext cx="1" cy="7"/>
            </a:xfrm>
            <a:custGeom>
              <a:rect b="b" l="l" r="r" t="t"/>
              <a:pathLst>
                <a:path extrusionOk="0" h="7" w="1">
                  <a:moveTo>
                    <a:pt x="0" y="7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45"/>
            <p:cNvSpPr/>
            <p:nvPr/>
          </p:nvSpPr>
          <p:spPr>
            <a:xfrm>
              <a:off x="430" y="3072"/>
              <a:ext cx="1" cy="7"/>
            </a:xfrm>
            <a:custGeom>
              <a:rect b="b" l="l" r="r" t="t"/>
              <a:pathLst>
                <a:path extrusionOk="0" h="7" w="1">
                  <a:moveTo>
                    <a:pt x="0" y="7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45"/>
            <p:cNvSpPr/>
            <p:nvPr/>
          </p:nvSpPr>
          <p:spPr>
            <a:xfrm>
              <a:off x="430" y="3072"/>
              <a:ext cx="1" cy="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45"/>
            <p:cNvSpPr/>
            <p:nvPr/>
          </p:nvSpPr>
          <p:spPr>
            <a:xfrm>
              <a:off x="430" y="3072"/>
              <a:ext cx="1" cy="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50" name="Google Shape;4350;p45"/>
            <p:cNvCxnSpPr/>
            <p:nvPr/>
          </p:nvCxnSpPr>
          <p:spPr>
            <a:xfrm>
              <a:off x="430" y="3072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51" name="Google Shape;4351;p45"/>
            <p:cNvCxnSpPr/>
            <p:nvPr/>
          </p:nvCxnSpPr>
          <p:spPr>
            <a:xfrm flipH="1" rot="10800000">
              <a:off x="430" y="3072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52" name="Google Shape;4352;p45"/>
            <p:cNvCxnSpPr/>
            <p:nvPr/>
          </p:nvCxnSpPr>
          <p:spPr>
            <a:xfrm>
              <a:off x="430" y="3072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53" name="Google Shape;4353;p45"/>
            <p:cNvSpPr/>
            <p:nvPr/>
          </p:nvSpPr>
          <p:spPr>
            <a:xfrm>
              <a:off x="468" y="3584"/>
              <a:ext cx="69" cy="111"/>
            </a:xfrm>
            <a:custGeom>
              <a:rect b="b" l="l" r="r" t="t"/>
              <a:pathLst>
                <a:path extrusionOk="0" h="111" w="69">
                  <a:moveTo>
                    <a:pt x="66" y="111"/>
                  </a:moveTo>
                  <a:lnTo>
                    <a:pt x="69" y="107"/>
                  </a:lnTo>
                  <a:lnTo>
                    <a:pt x="10" y="4"/>
                  </a:lnTo>
                  <a:lnTo>
                    <a:pt x="0" y="0"/>
                  </a:lnTo>
                  <a:lnTo>
                    <a:pt x="66" y="11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45"/>
            <p:cNvSpPr/>
            <p:nvPr/>
          </p:nvSpPr>
          <p:spPr>
            <a:xfrm>
              <a:off x="468" y="3584"/>
              <a:ext cx="69" cy="111"/>
            </a:xfrm>
            <a:custGeom>
              <a:rect b="b" l="l" r="r" t="t"/>
              <a:pathLst>
                <a:path extrusionOk="0" h="111" w="69">
                  <a:moveTo>
                    <a:pt x="66" y="111"/>
                  </a:moveTo>
                  <a:lnTo>
                    <a:pt x="69" y="107"/>
                  </a:lnTo>
                  <a:lnTo>
                    <a:pt x="10" y="4"/>
                  </a:lnTo>
                  <a:lnTo>
                    <a:pt x="0" y="0"/>
                  </a:lnTo>
                  <a:lnTo>
                    <a:pt x="66" y="11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45"/>
            <p:cNvSpPr/>
            <p:nvPr/>
          </p:nvSpPr>
          <p:spPr>
            <a:xfrm>
              <a:off x="478" y="3588"/>
              <a:ext cx="63" cy="103"/>
            </a:xfrm>
            <a:custGeom>
              <a:rect b="b" l="l" r="r" t="t"/>
              <a:pathLst>
                <a:path extrusionOk="0" h="103" w="63">
                  <a:moveTo>
                    <a:pt x="59" y="103"/>
                  </a:moveTo>
                  <a:lnTo>
                    <a:pt x="63" y="96"/>
                  </a:lnTo>
                  <a:lnTo>
                    <a:pt x="18" y="13"/>
                  </a:lnTo>
                  <a:lnTo>
                    <a:pt x="0" y="0"/>
                  </a:lnTo>
                  <a:lnTo>
                    <a:pt x="59" y="10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45"/>
            <p:cNvSpPr/>
            <p:nvPr/>
          </p:nvSpPr>
          <p:spPr>
            <a:xfrm>
              <a:off x="478" y="3588"/>
              <a:ext cx="63" cy="103"/>
            </a:xfrm>
            <a:custGeom>
              <a:rect b="b" l="l" r="r" t="t"/>
              <a:pathLst>
                <a:path extrusionOk="0" h="103" w="63">
                  <a:moveTo>
                    <a:pt x="59" y="103"/>
                  </a:moveTo>
                  <a:lnTo>
                    <a:pt x="63" y="96"/>
                  </a:lnTo>
                  <a:lnTo>
                    <a:pt x="18" y="13"/>
                  </a:lnTo>
                  <a:lnTo>
                    <a:pt x="0" y="0"/>
                  </a:lnTo>
                  <a:lnTo>
                    <a:pt x="59" y="10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45"/>
            <p:cNvSpPr/>
            <p:nvPr/>
          </p:nvSpPr>
          <p:spPr>
            <a:xfrm>
              <a:off x="496" y="3601"/>
              <a:ext cx="52" cy="83"/>
            </a:xfrm>
            <a:custGeom>
              <a:rect b="b" l="l" r="r" t="t"/>
              <a:pathLst>
                <a:path extrusionOk="0" h="83" w="52">
                  <a:moveTo>
                    <a:pt x="45" y="83"/>
                  </a:moveTo>
                  <a:lnTo>
                    <a:pt x="52" y="76"/>
                  </a:lnTo>
                  <a:lnTo>
                    <a:pt x="13" y="11"/>
                  </a:lnTo>
                  <a:lnTo>
                    <a:pt x="0" y="0"/>
                  </a:lnTo>
                  <a:lnTo>
                    <a:pt x="45" y="8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45"/>
            <p:cNvSpPr/>
            <p:nvPr/>
          </p:nvSpPr>
          <p:spPr>
            <a:xfrm>
              <a:off x="496" y="3601"/>
              <a:ext cx="52" cy="83"/>
            </a:xfrm>
            <a:custGeom>
              <a:rect b="b" l="l" r="r" t="t"/>
              <a:pathLst>
                <a:path extrusionOk="0" h="83" w="52">
                  <a:moveTo>
                    <a:pt x="45" y="83"/>
                  </a:moveTo>
                  <a:lnTo>
                    <a:pt x="52" y="76"/>
                  </a:lnTo>
                  <a:lnTo>
                    <a:pt x="13" y="11"/>
                  </a:lnTo>
                  <a:lnTo>
                    <a:pt x="0" y="0"/>
                  </a:lnTo>
                  <a:lnTo>
                    <a:pt x="45" y="8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45"/>
            <p:cNvSpPr/>
            <p:nvPr/>
          </p:nvSpPr>
          <p:spPr>
            <a:xfrm>
              <a:off x="509" y="3612"/>
              <a:ext cx="45" cy="65"/>
            </a:xfrm>
            <a:custGeom>
              <a:rect b="b" l="l" r="r" t="t"/>
              <a:pathLst>
                <a:path extrusionOk="0" h="65" w="45">
                  <a:moveTo>
                    <a:pt x="39" y="65"/>
                  </a:moveTo>
                  <a:lnTo>
                    <a:pt x="45" y="58"/>
                  </a:lnTo>
                  <a:lnTo>
                    <a:pt x="18" y="10"/>
                  </a:lnTo>
                  <a:lnTo>
                    <a:pt x="0" y="0"/>
                  </a:lnTo>
                  <a:lnTo>
                    <a:pt x="39" y="65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45"/>
            <p:cNvSpPr/>
            <p:nvPr/>
          </p:nvSpPr>
          <p:spPr>
            <a:xfrm>
              <a:off x="509" y="3612"/>
              <a:ext cx="45" cy="65"/>
            </a:xfrm>
            <a:custGeom>
              <a:rect b="b" l="l" r="r" t="t"/>
              <a:pathLst>
                <a:path extrusionOk="0" h="65" w="45">
                  <a:moveTo>
                    <a:pt x="39" y="65"/>
                  </a:moveTo>
                  <a:lnTo>
                    <a:pt x="45" y="58"/>
                  </a:lnTo>
                  <a:lnTo>
                    <a:pt x="18" y="10"/>
                  </a:lnTo>
                  <a:lnTo>
                    <a:pt x="0" y="0"/>
                  </a:lnTo>
                  <a:lnTo>
                    <a:pt x="39" y="65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45"/>
            <p:cNvSpPr/>
            <p:nvPr/>
          </p:nvSpPr>
          <p:spPr>
            <a:xfrm>
              <a:off x="527" y="3622"/>
              <a:ext cx="41" cy="48"/>
            </a:xfrm>
            <a:custGeom>
              <a:rect b="b" l="l" r="r" t="t"/>
              <a:pathLst>
                <a:path extrusionOk="0" h="48" w="41">
                  <a:moveTo>
                    <a:pt x="27" y="48"/>
                  </a:moveTo>
                  <a:lnTo>
                    <a:pt x="41" y="28"/>
                  </a:lnTo>
                  <a:lnTo>
                    <a:pt x="0" y="0"/>
                  </a:lnTo>
                  <a:lnTo>
                    <a:pt x="27" y="48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45"/>
            <p:cNvSpPr/>
            <p:nvPr/>
          </p:nvSpPr>
          <p:spPr>
            <a:xfrm>
              <a:off x="527" y="3622"/>
              <a:ext cx="41" cy="48"/>
            </a:xfrm>
            <a:custGeom>
              <a:rect b="b" l="l" r="r" t="t"/>
              <a:pathLst>
                <a:path extrusionOk="0" h="48" w="41">
                  <a:moveTo>
                    <a:pt x="27" y="48"/>
                  </a:moveTo>
                  <a:lnTo>
                    <a:pt x="41" y="28"/>
                  </a:lnTo>
                  <a:lnTo>
                    <a:pt x="0" y="0"/>
                  </a:lnTo>
                  <a:lnTo>
                    <a:pt x="27" y="48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63" name="Google Shape;4363;p45"/>
            <p:cNvCxnSpPr/>
            <p:nvPr/>
          </p:nvCxnSpPr>
          <p:spPr>
            <a:xfrm>
              <a:off x="468" y="3584"/>
              <a:ext cx="66" cy="1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64" name="Google Shape;4364;p45"/>
            <p:cNvCxnSpPr/>
            <p:nvPr/>
          </p:nvCxnSpPr>
          <p:spPr>
            <a:xfrm flipH="1" rot="10800000">
              <a:off x="534" y="3650"/>
              <a:ext cx="3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65" name="Google Shape;4365;p45"/>
            <p:cNvCxnSpPr/>
            <p:nvPr/>
          </p:nvCxnSpPr>
          <p:spPr>
            <a:xfrm rot="10800000">
              <a:off x="468" y="3584"/>
              <a:ext cx="100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66" name="Google Shape;4366;p45"/>
            <p:cNvSpPr/>
            <p:nvPr/>
          </p:nvSpPr>
          <p:spPr>
            <a:xfrm>
              <a:off x="468" y="3577"/>
              <a:ext cx="17" cy="11"/>
            </a:xfrm>
            <a:custGeom>
              <a:rect b="b" l="l" r="r" t="t"/>
              <a:pathLst>
                <a:path extrusionOk="0" h="11" w="17">
                  <a:moveTo>
                    <a:pt x="17" y="11"/>
                  </a:moveTo>
                  <a:lnTo>
                    <a:pt x="3" y="0"/>
                  </a:lnTo>
                  <a:lnTo>
                    <a:pt x="0" y="7"/>
                  </a:lnTo>
                  <a:lnTo>
                    <a:pt x="10" y="11"/>
                  </a:lnTo>
                  <a:lnTo>
                    <a:pt x="17" y="1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45"/>
            <p:cNvSpPr/>
            <p:nvPr/>
          </p:nvSpPr>
          <p:spPr>
            <a:xfrm>
              <a:off x="468" y="3577"/>
              <a:ext cx="17" cy="11"/>
            </a:xfrm>
            <a:custGeom>
              <a:rect b="b" l="l" r="r" t="t"/>
              <a:pathLst>
                <a:path extrusionOk="0" h="11" w="17">
                  <a:moveTo>
                    <a:pt x="17" y="11"/>
                  </a:moveTo>
                  <a:lnTo>
                    <a:pt x="3" y="0"/>
                  </a:lnTo>
                  <a:lnTo>
                    <a:pt x="0" y="7"/>
                  </a:lnTo>
                  <a:lnTo>
                    <a:pt x="10" y="11"/>
                  </a:lnTo>
                  <a:lnTo>
                    <a:pt x="17" y="1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45"/>
            <p:cNvSpPr/>
            <p:nvPr/>
          </p:nvSpPr>
          <p:spPr>
            <a:xfrm>
              <a:off x="478" y="3588"/>
              <a:ext cx="25" cy="13"/>
            </a:xfrm>
            <a:custGeom>
              <a:rect b="b" l="l" r="r" t="t"/>
              <a:pathLst>
                <a:path extrusionOk="0" h="13" w="25">
                  <a:moveTo>
                    <a:pt x="25" y="1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18" y="13"/>
                  </a:lnTo>
                  <a:lnTo>
                    <a:pt x="25" y="1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45"/>
            <p:cNvSpPr/>
            <p:nvPr/>
          </p:nvSpPr>
          <p:spPr>
            <a:xfrm>
              <a:off x="478" y="3588"/>
              <a:ext cx="25" cy="13"/>
            </a:xfrm>
            <a:custGeom>
              <a:rect b="b" l="l" r="r" t="t"/>
              <a:pathLst>
                <a:path extrusionOk="0" h="13" w="25">
                  <a:moveTo>
                    <a:pt x="25" y="1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18" y="13"/>
                  </a:lnTo>
                  <a:lnTo>
                    <a:pt x="25" y="1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45"/>
            <p:cNvSpPr/>
            <p:nvPr/>
          </p:nvSpPr>
          <p:spPr>
            <a:xfrm>
              <a:off x="496" y="3598"/>
              <a:ext cx="24" cy="14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13" y="14"/>
                  </a:lnTo>
                  <a:lnTo>
                    <a:pt x="24" y="1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496" y="3598"/>
              <a:ext cx="24" cy="14"/>
            </a:xfrm>
            <a:custGeom>
              <a:rect b="b" l="l" r="r" t="t"/>
              <a:pathLst>
                <a:path extrusionOk="0" h="14" w="24">
                  <a:moveTo>
                    <a:pt x="24" y="1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13" y="14"/>
                  </a:lnTo>
                  <a:lnTo>
                    <a:pt x="24" y="1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45"/>
            <p:cNvSpPr/>
            <p:nvPr/>
          </p:nvSpPr>
          <p:spPr>
            <a:xfrm>
              <a:off x="509" y="3608"/>
              <a:ext cx="28" cy="14"/>
            </a:xfrm>
            <a:custGeom>
              <a:rect b="b" l="l" r="r" t="t"/>
              <a:pathLst>
                <a:path extrusionOk="0" h="14" w="28">
                  <a:moveTo>
                    <a:pt x="28" y="11"/>
                  </a:moveTo>
                  <a:lnTo>
                    <a:pt x="11" y="0"/>
                  </a:lnTo>
                  <a:lnTo>
                    <a:pt x="0" y="4"/>
                  </a:lnTo>
                  <a:lnTo>
                    <a:pt x="18" y="14"/>
                  </a:lnTo>
                  <a:lnTo>
                    <a:pt x="28" y="1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45"/>
            <p:cNvSpPr/>
            <p:nvPr/>
          </p:nvSpPr>
          <p:spPr>
            <a:xfrm>
              <a:off x="509" y="3608"/>
              <a:ext cx="28" cy="14"/>
            </a:xfrm>
            <a:custGeom>
              <a:rect b="b" l="l" r="r" t="t"/>
              <a:pathLst>
                <a:path extrusionOk="0" h="14" w="28">
                  <a:moveTo>
                    <a:pt x="28" y="11"/>
                  </a:moveTo>
                  <a:lnTo>
                    <a:pt x="11" y="0"/>
                  </a:lnTo>
                  <a:lnTo>
                    <a:pt x="0" y="4"/>
                  </a:lnTo>
                  <a:lnTo>
                    <a:pt x="18" y="14"/>
                  </a:lnTo>
                  <a:lnTo>
                    <a:pt x="28" y="1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45"/>
            <p:cNvSpPr/>
            <p:nvPr/>
          </p:nvSpPr>
          <p:spPr>
            <a:xfrm>
              <a:off x="527" y="3619"/>
              <a:ext cx="45" cy="31"/>
            </a:xfrm>
            <a:custGeom>
              <a:rect b="b" l="l" r="r" t="t"/>
              <a:pathLst>
                <a:path extrusionOk="0" h="31" w="45">
                  <a:moveTo>
                    <a:pt x="41" y="31"/>
                  </a:moveTo>
                  <a:lnTo>
                    <a:pt x="45" y="17"/>
                  </a:lnTo>
                  <a:lnTo>
                    <a:pt x="10" y="0"/>
                  </a:lnTo>
                  <a:lnTo>
                    <a:pt x="0" y="3"/>
                  </a:lnTo>
                  <a:lnTo>
                    <a:pt x="41" y="3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45"/>
            <p:cNvSpPr/>
            <p:nvPr/>
          </p:nvSpPr>
          <p:spPr>
            <a:xfrm>
              <a:off x="527" y="3619"/>
              <a:ext cx="45" cy="31"/>
            </a:xfrm>
            <a:custGeom>
              <a:rect b="b" l="l" r="r" t="t"/>
              <a:pathLst>
                <a:path extrusionOk="0" h="31" w="45">
                  <a:moveTo>
                    <a:pt x="41" y="31"/>
                  </a:moveTo>
                  <a:lnTo>
                    <a:pt x="45" y="17"/>
                  </a:lnTo>
                  <a:lnTo>
                    <a:pt x="10" y="0"/>
                  </a:lnTo>
                  <a:lnTo>
                    <a:pt x="0" y="3"/>
                  </a:lnTo>
                  <a:lnTo>
                    <a:pt x="41" y="3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76" name="Google Shape;4376;p45"/>
            <p:cNvCxnSpPr/>
            <p:nvPr/>
          </p:nvCxnSpPr>
          <p:spPr>
            <a:xfrm>
              <a:off x="468" y="3584"/>
              <a:ext cx="100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77" name="Google Shape;4377;p45"/>
            <p:cNvCxnSpPr/>
            <p:nvPr/>
          </p:nvCxnSpPr>
          <p:spPr>
            <a:xfrm flipH="1" rot="10800000">
              <a:off x="568" y="3636"/>
              <a:ext cx="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78" name="Google Shape;4378;p45"/>
            <p:cNvCxnSpPr/>
            <p:nvPr/>
          </p:nvCxnSpPr>
          <p:spPr>
            <a:xfrm rot="10800000">
              <a:off x="471" y="3577"/>
              <a:ext cx="101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79" name="Google Shape;4379;p45"/>
            <p:cNvCxnSpPr/>
            <p:nvPr/>
          </p:nvCxnSpPr>
          <p:spPr>
            <a:xfrm flipH="1">
              <a:off x="468" y="3577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80" name="Google Shape;4380;p45"/>
            <p:cNvSpPr/>
            <p:nvPr/>
          </p:nvSpPr>
          <p:spPr>
            <a:xfrm>
              <a:off x="637" y="3460"/>
              <a:ext cx="31" cy="27"/>
            </a:xfrm>
            <a:custGeom>
              <a:rect b="b" l="l" r="r" t="t"/>
              <a:pathLst>
                <a:path extrusionOk="0" h="27" w="31">
                  <a:moveTo>
                    <a:pt x="31" y="27"/>
                  </a:moveTo>
                  <a:lnTo>
                    <a:pt x="28" y="7"/>
                  </a:lnTo>
                  <a:lnTo>
                    <a:pt x="0" y="0"/>
                  </a:lnTo>
                  <a:lnTo>
                    <a:pt x="0" y="24"/>
                  </a:lnTo>
                  <a:lnTo>
                    <a:pt x="31" y="2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45"/>
            <p:cNvSpPr/>
            <p:nvPr/>
          </p:nvSpPr>
          <p:spPr>
            <a:xfrm>
              <a:off x="637" y="3460"/>
              <a:ext cx="31" cy="27"/>
            </a:xfrm>
            <a:custGeom>
              <a:rect b="b" l="l" r="r" t="t"/>
              <a:pathLst>
                <a:path extrusionOk="0" h="27" w="31">
                  <a:moveTo>
                    <a:pt x="31" y="27"/>
                  </a:moveTo>
                  <a:lnTo>
                    <a:pt x="28" y="7"/>
                  </a:lnTo>
                  <a:lnTo>
                    <a:pt x="0" y="0"/>
                  </a:lnTo>
                  <a:lnTo>
                    <a:pt x="0" y="24"/>
                  </a:lnTo>
                  <a:lnTo>
                    <a:pt x="31" y="2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45"/>
            <p:cNvSpPr/>
            <p:nvPr/>
          </p:nvSpPr>
          <p:spPr>
            <a:xfrm>
              <a:off x="637" y="3484"/>
              <a:ext cx="31" cy="31"/>
            </a:xfrm>
            <a:custGeom>
              <a:rect b="b" l="l" r="r" t="t"/>
              <a:pathLst>
                <a:path extrusionOk="0" h="31" w="31">
                  <a:moveTo>
                    <a:pt x="31" y="31"/>
                  </a:moveTo>
                  <a:lnTo>
                    <a:pt x="31" y="3"/>
                  </a:lnTo>
                  <a:lnTo>
                    <a:pt x="0" y="0"/>
                  </a:lnTo>
                  <a:lnTo>
                    <a:pt x="4" y="27"/>
                  </a:lnTo>
                  <a:lnTo>
                    <a:pt x="31" y="3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45"/>
            <p:cNvSpPr/>
            <p:nvPr/>
          </p:nvSpPr>
          <p:spPr>
            <a:xfrm>
              <a:off x="637" y="3484"/>
              <a:ext cx="31" cy="31"/>
            </a:xfrm>
            <a:custGeom>
              <a:rect b="b" l="l" r="r" t="t"/>
              <a:pathLst>
                <a:path extrusionOk="0" h="31" w="31">
                  <a:moveTo>
                    <a:pt x="31" y="31"/>
                  </a:moveTo>
                  <a:lnTo>
                    <a:pt x="31" y="3"/>
                  </a:lnTo>
                  <a:lnTo>
                    <a:pt x="0" y="0"/>
                  </a:lnTo>
                  <a:lnTo>
                    <a:pt x="4" y="27"/>
                  </a:lnTo>
                  <a:lnTo>
                    <a:pt x="31" y="3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45"/>
            <p:cNvSpPr/>
            <p:nvPr/>
          </p:nvSpPr>
          <p:spPr>
            <a:xfrm>
              <a:off x="641" y="3511"/>
              <a:ext cx="27" cy="32"/>
            </a:xfrm>
            <a:custGeom>
              <a:rect b="b" l="l" r="r" t="t"/>
              <a:pathLst>
                <a:path extrusionOk="0" h="32" w="27">
                  <a:moveTo>
                    <a:pt x="27" y="32"/>
                  </a:moveTo>
                  <a:lnTo>
                    <a:pt x="27" y="4"/>
                  </a:lnTo>
                  <a:lnTo>
                    <a:pt x="0" y="0"/>
                  </a:lnTo>
                  <a:lnTo>
                    <a:pt x="0" y="28"/>
                  </a:lnTo>
                  <a:lnTo>
                    <a:pt x="27" y="32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45"/>
            <p:cNvSpPr/>
            <p:nvPr/>
          </p:nvSpPr>
          <p:spPr>
            <a:xfrm>
              <a:off x="641" y="3511"/>
              <a:ext cx="27" cy="32"/>
            </a:xfrm>
            <a:custGeom>
              <a:rect b="b" l="l" r="r" t="t"/>
              <a:pathLst>
                <a:path extrusionOk="0" h="32" w="27">
                  <a:moveTo>
                    <a:pt x="27" y="32"/>
                  </a:moveTo>
                  <a:lnTo>
                    <a:pt x="27" y="4"/>
                  </a:lnTo>
                  <a:lnTo>
                    <a:pt x="0" y="0"/>
                  </a:lnTo>
                  <a:lnTo>
                    <a:pt x="0" y="28"/>
                  </a:lnTo>
                  <a:lnTo>
                    <a:pt x="27" y="32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45"/>
            <p:cNvSpPr/>
            <p:nvPr/>
          </p:nvSpPr>
          <p:spPr>
            <a:xfrm>
              <a:off x="641" y="3539"/>
              <a:ext cx="31" cy="31"/>
            </a:xfrm>
            <a:custGeom>
              <a:rect b="b" l="l" r="r" t="t"/>
              <a:pathLst>
                <a:path extrusionOk="0" h="31" w="31">
                  <a:moveTo>
                    <a:pt x="31" y="28"/>
                  </a:moveTo>
                  <a:lnTo>
                    <a:pt x="27" y="4"/>
                  </a:lnTo>
                  <a:lnTo>
                    <a:pt x="0" y="0"/>
                  </a:lnTo>
                  <a:lnTo>
                    <a:pt x="3" y="31"/>
                  </a:lnTo>
                  <a:lnTo>
                    <a:pt x="17" y="31"/>
                  </a:lnTo>
                  <a:lnTo>
                    <a:pt x="31" y="28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45"/>
            <p:cNvSpPr/>
            <p:nvPr/>
          </p:nvSpPr>
          <p:spPr>
            <a:xfrm>
              <a:off x="641" y="3539"/>
              <a:ext cx="31" cy="31"/>
            </a:xfrm>
            <a:custGeom>
              <a:rect b="b" l="l" r="r" t="t"/>
              <a:pathLst>
                <a:path extrusionOk="0" h="31" w="31">
                  <a:moveTo>
                    <a:pt x="31" y="28"/>
                  </a:moveTo>
                  <a:lnTo>
                    <a:pt x="27" y="4"/>
                  </a:lnTo>
                  <a:lnTo>
                    <a:pt x="0" y="0"/>
                  </a:lnTo>
                  <a:lnTo>
                    <a:pt x="3" y="31"/>
                  </a:lnTo>
                  <a:lnTo>
                    <a:pt x="17" y="31"/>
                  </a:lnTo>
                  <a:lnTo>
                    <a:pt x="31" y="28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45"/>
            <p:cNvSpPr/>
            <p:nvPr/>
          </p:nvSpPr>
          <p:spPr>
            <a:xfrm>
              <a:off x="644" y="3570"/>
              <a:ext cx="14" cy="4"/>
            </a:xfrm>
            <a:custGeom>
              <a:rect b="b" l="l" r="r" t="t"/>
              <a:pathLst>
                <a:path extrusionOk="0" h="4" w="14">
                  <a:moveTo>
                    <a:pt x="0" y="0"/>
                  </a:moveTo>
                  <a:lnTo>
                    <a:pt x="0" y="4"/>
                  </a:lnTo>
                  <a:lnTo>
                    <a:pt x="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45"/>
            <p:cNvSpPr/>
            <p:nvPr/>
          </p:nvSpPr>
          <p:spPr>
            <a:xfrm>
              <a:off x="644" y="3570"/>
              <a:ext cx="14" cy="4"/>
            </a:xfrm>
            <a:custGeom>
              <a:rect b="b" l="l" r="r" t="t"/>
              <a:pathLst>
                <a:path extrusionOk="0" h="4" w="14">
                  <a:moveTo>
                    <a:pt x="0" y="0"/>
                  </a:moveTo>
                  <a:lnTo>
                    <a:pt x="0" y="4"/>
                  </a:lnTo>
                  <a:lnTo>
                    <a:pt x="1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90" name="Google Shape;4390;p45"/>
            <p:cNvCxnSpPr/>
            <p:nvPr/>
          </p:nvCxnSpPr>
          <p:spPr>
            <a:xfrm flipH="1" rot="10800000">
              <a:off x="644" y="3567"/>
              <a:ext cx="2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91" name="Google Shape;4391;p45"/>
            <p:cNvCxnSpPr/>
            <p:nvPr/>
          </p:nvCxnSpPr>
          <p:spPr>
            <a:xfrm rot="10800000">
              <a:off x="665" y="3467"/>
              <a:ext cx="7" cy="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92" name="Google Shape;4392;p45"/>
            <p:cNvCxnSpPr/>
            <p:nvPr/>
          </p:nvCxnSpPr>
          <p:spPr>
            <a:xfrm rot="10800000">
              <a:off x="637" y="3460"/>
              <a:ext cx="28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93" name="Google Shape;4393;p45"/>
            <p:cNvCxnSpPr/>
            <p:nvPr/>
          </p:nvCxnSpPr>
          <p:spPr>
            <a:xfrm>
              <a:off x="637" y="3460"/>
              <a:ext cx="7" cy="1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394" name="Google Shape;4394;p45"/>
            <p:cNvSpPr/>
            <p:nvPr/>
          </p:nvSpPr>
          <p:spPr>
            <a:xfrm>
              <a:off x="589" y="3249"/>
              <a:ext cx="17" cy="31"/>
            </a:xfrm>
            <a:custGeom>
              <a:rect b="b" l="l" r="r" t="t"/>
              <a:pathLst>
                <a:path extrusionOk="0" h="31" w="17">
                  <a:moveTo>
                    <a:pt x="17" y="24"/>
                  </a:moveTo>
                  <a:lnTo>
                    <a:pt x="10" y="31"/>
                  </a:lnTo>
                  <a:lnTo>
                    <a:pt x="0" y="3"/>
                  </a:lnTo>
                  <a:lnTo>
                    <a:pt x="10" y="0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45"/>
            <p:cNvSpPr/>
            <p:nvPr/>
          </p:nvSpPr>
          <p:spPr>
            <a:xfrm>
              <a:off x="589" y="3249"/>
              <a:ext cx="17" cy="31"/>
            </a:xfrm>
            <a:custGeom>
              <a:rect b="b" l="l" r="r" t="t"/>
              <a:pathLst>
                <a:path extrusionOk="0" h="31" w="17">
                  <a:moveTo>
                    <a:pt x="17" y="24"/>
                  </a:moveTo>
                  <a:lnTo>
                    <a:pt x="10" y="31"/>
                  </a:lnTo>
                  <a:lnTo>
                    <a:pt x="0" y="3"/>
                  </a:lnTo>
                  <a:lnTo>
                    <a:pt x="10" y="0"/>
                  </a:lnTo>
                  <a:lnTo>
                    <a:pt x="17" y="2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45"/>
            <p:cNvSpPr/>
            <p:nvPr/>
          </p:nvSpPr>
          <p:spPr>
            <a:xfrm>
              <a:off x="599" y="3245"/>
              <a:ext cx="52" cy="28"/>
            </a:xfrm>
            <a:custGeom>
              <a:rect b="b" l="l" r="r" t="t"/>
              <a:pathLst>
                <a:path extrusionOk="0" h="28" w="52">
                  <a:moveTo>
                    <a:pt x="52" y="0"/>
                  </a:moveTo>
                  <a:lnTo>
                    <a:pt x="7" y="28"/>
                  </a:lnTo>
                  <a:lnTo>
                    <a:pt x="0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45"/>
            <p:cNvSpPr/>
            <p:nvPr/>
          </p:nvSpPr>
          <p:spPr>
            <a:xfrm>
              <a:off x="599" y="3245"/>
              <a:ext cx="52" cy="28"/>
            </a:xfrm>
            <a:custGeom>
              <a:rect b="b" l="l" r="r" t="t"/>
              <a:pathLst>
                <a:path extrusionOk="0" h="28" w="52">
                  <a:moveTo>
                    <a:pt x="52" y="0"/>
                  </a:moveTo>
                  <a:lnTo>
                    <a:pt x="7" y="28"/>
                  </a:lnTo>
                  <a:lnTo>
                    <a:pt x="0" y="4"/>
                  </a:lnTo>
                  <a:lnTo>
                    <a:pt x="52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98" name="Google Shape;4398;p45"/>
            <p:cNvCxnSpPr/>
            <p:nvPr/>
          </p:nvCxnSpPr>
          <p:spPr>
            <a:xfrm flipH="1" rot="10800000">
              <a:off x="589" y="3245"/>
              <a:ext cx="62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399" name="Google Shape;4399;p45"/>
            <p:cNvCxnSpPr/>
            <p:nvPr/>
          </p:nvCxnSpPr>
          <p:spPr>
            <a:xfrm flipH="1">
              <a:off x="599" y="3245"/>
              <a:ext cx="52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00" name="Google Shape;4400;p45"/>
            <p:cNvCxnSpPr/>
            <p:nvPr/>
          </p:nvCxnSpPr>
          <p:spPr>
            <a:xfrm rot="10800000">
              <a:off x="589" y="3252"/>
              <a:ext cx="10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4401" name="Google Shape;4401;p45"/>
          <p:cNvGrpSpPr/>
          <p:nvPr/>
        </p:nvGrpSpPr>
        <p:grpSpPr>
          <a:xfrm>
            <a:off x="479425" y="4684712"/>
            <a:ext cx="625475" cy="1087437"/>
            <a:chOff x="302" y="2951"/>
            <a:chExt cx="394" cy="685"/>
          </a:xfrm>
        </p:grpSpPr>
        <p:sp>
          <p:nvSpPr>
            <p:cNvPr id="4402" name="Google Shape;4402;p45"/>
            <p:cNvSpPr/>
            <p:nvPr/>
          </p:nvSpPr>
          <p:spPr>
            <a:xfrm>
              <a:off x="610" y="3328"/>
              <a:ext cx="86" cy="35"/>
            </a:xfrm>
            <a:custGeom>
              <a:rect b="b" l="l" r="r" t="t"/>
              <a:pathLst>
                <a:path extrusionOk="0" h="35" w="86">
                  <a:moveTo>
                    <a:pt x="86" y="35"/>
                  </a:moveTo>
                  <a:lnTo>
                    <a:pt x="45" y="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86" y="35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45"/>
            <p:cNvSpPr/>
            <p:nvPr/>
          </p:nvSpPr>
          <p:spPr>
            <a:xfrm>
              <a:off x="610" y="3328"/>
              <a:ext cx="86" cy="35"/>
            </a:xfrm>
            <a:custGeom>
              <a:rect b="b" l="l" r="r" t="t"/>
              <a:pathLst>
                <a:path extrusionOk="0" h="35" w="86">
                  <a:moveTo>
                    <a:pt x="86" y="35"/>
                  </a:moveTo>
                  <a:lnTo>
                    <a:pt x="45" y="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86" y="35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45"/>
            <p:cNvSpPr/>
            <p:nvPr/>
          </p:nvSpPr>
          <p:spPr>
            <a:xfrm>
              <a:off x="599" y="3290"/>
              <a:ext cx="56" cy="62"/>
            </a:xfrm>
            <a:custGeom>
              <a:rect b="b" l="l" r="r" t="t"/>
              <a:pathLst>
                <a:path extrusionOk="0" h="62" w="56">
                  <a:moveTo>
                    <a:pt x="56" y="38"/>
                  </a:moveTo>
                  <a:lnTo>
                    <a:pt x="11" y="0"/>
                  </a:lnTo>
                  <a:lnTo>
                    <a:pt x="0" y="7"/>
                  </a:lnTo>
                  <a:lnTo>
                    <a:pt x="11" y="62"/>
                  </a:lnTo>
                  <a:lnTo>
                    <a:pt x="56" y="3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45"/>
            <p:cNvSpPr/>
            <p:nvPr/>
          </p:nvSpPr>
          <p:spPr>
            <a:xfrm>
              <a:off x="599" y="3290"/>
              <a:ext cx="56" cy="62"/>
            </a:xfrm>
            <a:custGeom>
              <a:rect b="b" l="l" r="r" t="t"/>
              <a:pathLst>
                <a:path extrusionOk="0" h="62" w="56">
                  <a:moveTo>
                    <a:pt x="56" y="38"/>
                  </a:moveTo>
                  <a:lnTo>
                    <a:pt x="11" y="0"/>
                  </a:lnTo>
                  <a:lnTo>
                    <a:pt x="0" y="7"/>
                  </a:lnTo>
                  <a:lnTo>
                    <a:pt x="11" y="62"/>
                  </a:lnTo>
                  <a:lnTo>
                    <a:pt x="56" y="3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45"/>
            <p:cNvSpPr/>
            <p:nvPr/>
          </p:nvSpPr>
          <p:spPr>
            <a:xfrm>
              <a:off x="599" y="3280"/>
              <a:ext cx="11" cy="17"/>
            </a:xfrm>
            <a:custGeom>
              <a:rect b="b" l="l" r="r" t="t"/>
              <a:pathLst>
                <a:path extrusionOk="0" h="17" w="11">
                  <a:moveTo>
                    <a:pt x="11" y="1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45"/>
            <p:cNvSpPr/>
            <p:nvPr/>
          </p:nvSpPr>
          <p:spPr>
            <a:xfrm>
              <a:off x="599" y="3280"/>
              <a:ext cx="11" cy="17"/>
            </a:xfrm>
            <a:custGeom>
              <a:rect b="b" l="l" r="r" t="t"/>
              <a:pathLst>
                <a:path extrusionOk="0" h="17" w="11">
                  <a:moveTo>
                    <a:pt x="11" y="1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11" y="1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08" name="Google Shape;4408;p45"/>
            <p:cNvCxnSpPr/>
            <p:nvPr/>
          </p:nvCxnSpPr>
          <p:spPr>
            <a:xfrm>
              <a:off x="610" y="3356"/>
              <a:ext cx="86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09" name="Google Shape;4409;p45"/>
            <p:cNvCxnSpPr/>
            <p:nvPr/>
          </p:nvCxnSpPr>
          <p:spPr>
            <a:xfrm rot="10800000">
              <a:off x="599" y="3280"/>
              <a:ext cx="97" cy="8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10" name="Google Shape;4410;p45"/>
            <p:cNvCxnSpPr/>
            <p:nvPr/>
          </p:nvCxnSpPr>
          <p:spPr>
            <a:xfrm>
              <a:off x="599" y="3280"/>
              <a:ext cx="11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11" name="Google Shape;4411;p45"/>
            <p:cNvSpPr/>
            <p:nvPr/>
          </p:nvSpPr>
          <p:spPr>
            <a:xfrm>
              <a:off x="644" y="3366"/>
              <a:ext cx="52" cy="59"/>
            </a:xfrm>
            <a:custGeom>
              <a:rect b="b" l="l" r="r" t="t"/>
              <a:pathLst>
                <a:path extrusionOk="0" h="59" w="52">
                  <a:moveTo>
                    <a:pt x="49" y="31"/>
                  </a:moveTo>
                  <a:lnTo>
                    <a:pt x="52" y="0"/>
                  </a:lnTo>
                  <a:lnTo>
                    <a:pt x="0" y="59"/>
                  </a:lnTo>
                  <a:lnTo>
                    <a:pt x="49" y="3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45"/>
            <p:cNvSpPr/>
            <p:nvPr/>
          </p:nvSpPr>
          <p:spPr>
            <a:xfrm>
              <a:off x="644" y="3366"/>
              <a:ext cx="52" cy="59"/>
            </a:xfrm>
            <a:custGeom>
              <a:rect b="b" l="l" r="r" t="t"/>
              <a:pathLst>
                <a:path extrusionOk="0" h="59" w="52">
                  <a:moveTo>
                    <a:pt x="49" y="31"/>
                  </a:moveTo>
                  <a:lnTo>
                    <a:pt x="52" y="0"/>
                  </a:lnTo>
                  <a:lnTo>
                    <a:pt x="0" y="59"/>
                  </a:lnTo>
                  <a:lnTo>
                    <a:pt x="49" y="3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45"/>
            <p:cNvSpPr/>
            <p:nvPr/>
          </p:nvSpPr>
          <p:spPr>
            <a:xfrm>
              <a:off x="610" y="3356"/>
              <a:ext cx="86" cy="73"/>
            </a:xfrm>
            <a:custGeom>
              <a:rect b="b" l="l" r="r" t="t"/>
              <a:pathLst>
                <a:path extrusionOk="0" h="73" w="86">
                  <a:moveTo>
                    <a:pt x="86" y="10"/>
                  </a:moveTo>
                  <a:lnTo>
                    <a:pt x="86" y="7"/>
                  </a:lnTo>
                  <a:lnTo>
                    <a:pt x="0" y="0"/>
                  </a:lnTo>
                  <a:lnTo>
                    <a:pt x="24" y="73"/>
                  </a:lnTo>
                  <a:lnTo>
                    <a:pt x="34" y="69"/>
                  </a:lnTo>
                  <a:lnTo>
                    <a:pt x="86" y="1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45"/>
            <p:cNvSpPr/>
            <p:nvPr/>
          </p:nvSpPr>
          <p:spPr>
            <a:xfrm>
              <a:off x="610" y="3356"/>
              <a:ext cx="86" cy="73"/>
            </a:xfrm>
            <a:custGeom>
              <a:rect b="b" l="l" r="r" t="t"/>
              <a:pathLst>
                <a:path extrusionOk="0" h="73" w="86">
                  <a:moveTo>
                    <a:pt x="86" y="10"/>
                  </a:moveTo>
                  <a:lnTo>
                    <a:pt x="86" y="7"/>
                  </a:lnTo>
                  <a:lnTo>
                    <a:pt x="0" y="0"/>
                  </a:lnTo>
                  <a:lnTo>
                    <a:pt x="24" y="73"/>
                  </a:lnTo>
                  <a:lnTo>
                    <a:pt x="34" y="69"/>
                  </a:lnTo>
                  <a:lnTo>
                    <a:pt x="86" y="1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15" name="Google Shape;4415;p45"/>
            <p:cNvCxnSpPr/>
            <p:nvPr/>
          </p:nvCxnSpPr>
          <p:spPr>
            <a:xfrm flipH="1" rot="10800000">
              <a:off x="634" y="3397"/>
              <a:ext cx="59" cy="3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16" name="Google Shape;4416;p45"/>
            <p:cNvCxnSpPr/>
            <p:nvPr/>
          </p:nvCxnSpPr>
          <p:spPr>
            <a:xfrm flipH="1" rot="10800000">
              <a:off x="693" y="3363"/>
              <a:ext cx="3" cy="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17" name="Google Shape;4417;p45"/>
            <p:cNvCxnSpPr/>
            <p:nvPr/>
          </p:nvCxnSpPr>
          <p:spPr>
            <a:xfrm rot="10800000">
              <a:off x="610" y="3356"/>
              <a:ext cx="86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18" name="Google Shape;4418;p45"/>
            <p:cNvCxnSpPr/>
            <p:nvPr/>
          </p:nvCxnSpPr>
          <p:spPr>
            <a:xfrm>
              <a:off x="610" y="3356"/>
              <a:ext cx="24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19" name="Google Shape;4419;p45"/>
            <p:cNvSpPr/>
            <p:nvPr/>
          </p:nvSpPr>
          <p:spPr>
            <a:xfrm>
              <a:off x="634" y="3432"/>
              <a:ext cx="28" cy="28"/>
            </a:xfrm>
            <a:custGeom>
              <a:rect b="b" l="l" r="r" t="t"/>
              <a:pathLst>
                <a:path extrusionOk="0" h="28" w="28">
                  <a:moveTo>
                    <a:pt x="28" y="1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28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45"/>
            <p:cNvSpPr/>
            <p:nvPr/>
          </p:nvSpPr>
          <p:spPr>
            <a:xfrm>
              <a:off x="634" y="3432"/>
              <a:ext cx="28" cy="28"/>
            </a:xfrm>
            <a:custGeom>
              <a:rect b="b" l="l" r="r" t="t"/>
              <a:pathLst>
                <a:path extrusionOk="0" h="28" w="28">
                  <a:moveTo>
                    <a:pt x="28" y="1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28"/>
                  </a:lnTo>
                  <a:lnTo>
                    <a:pt x="28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45"/>
            <p:cNvSpPr/>
            <p:nvPr/>
          </p:nvSpPr>
          <p:spPr>
            <a:xfrm>
              <a:off x="634" y="3429"/>
              <a:ext cx="3" cy="3"/>
            </a:xfrm>
            <a:custGeom>
              <a:rect b="b" l="l" r="r" t="t"/>
              <a:pathLst>
                <a:path extrusionOk="0" h="3" w="3">
                  <a:moveTo>
                    <a:pt x="3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45"/>
            <p:cNvSpPr/>
            <p:nvPr/>
          </p:nvSpPr>
          <p:spPr>
            <a:xfrm>
              <a:off x="634" y="3429"/>
              <a:ext cx="3" cy="3"/>
            </a:xfrm>
            <a:custGeom>
              <a:rect b="b" l="l" r="r" t="t"/>
              <a:pathLst>
                <a:path extrusionOk="0" h="3" w="3">
                  <a:moveTo>
                    <a:pt x="3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23" name="Google Shape;4423;p45"/>
            <p:cNvCxnSpPr/>
            <p:nvPr/>
          </p:nvCxnSpPr>
          <p:spPr>
            <a:xfrm flipH="1" rot="10800000">
              <a:off x="637" y="3442"/>
              <a:ext cx="25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24" name="Google Shape;4424;p45"/>
            <p:cNvCxnSpPr/>
            <p:nvPr/>
          </p:nvCxnSpPr>
          <p:spPr>
            <a:xfrm rot="10800000">
              <a:off x="634" y="3429"/>
              <a:ext cx="28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25" name="Google Shape;4425;p45"/>
            <p:cNvCxnSpPr/>
            <p:nvPr/>
          </p:nvCxnSpPr>
          <p:spPr>
            <a:xfrm>
              <a:off x="634" y="3429"/>
              <a:ext cx="3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26" name="Google Shape;4426;p45"/>
            <p:cNvSpPr/>
            <p:nvPr/>
          </p:nvSpPr>
          <p:spPr>
            <a:xfrm>
              <a:off x="561" y="3190"/>
              <a:ext cx="14" cy="31"/>
            </a:xfrm>
            <a:custGeom>
              <a:rect b="b" l="l" r="r" t="t"/>
              <a:pathLst>
                <a:path extrusionOk="0" h="31" w="14">
                  <a:moveTo>
                    <a:pt x="14" y="31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45"/>
            <p:cNvSpPr/>
            <p:nvPr/>
          </p:nvSpPr>
          <p:spPr>
            <a:xfrm>
              <a:off x="561" y="3190"/>
              <a:ext cx="14" cy="31"/>
            </a:xfrm>
            <a:custGeom>
              <a:rect b="b" l="l" r="r" t="t"/>
              <a:pathLst>
                <a:path extrusionOk="0" h="31" w="14">
                  <a:moveTo>
                    <a:pt x="14" y="31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14" y="3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45"/>
            <p:cNvSpPr/>
            <p:nvPr/>
          </p:nvSpPr>
          <p:spPr>
            <a:xfrm>
              <a:off x="565" y="3187"/>
              <a:ext cx="31" cy="65"/>
            </a:xfrm>
            <a:custGeom>
              <a:rect b="b" l="l" r="r" t="t"/>
              <a:pathLst>
                <a:path extrusionOk="0" h="65" w="31">
                  <a:moveTo>
                    <a:pt x="31" y="58"/>
                  </a:moveTo>
                  <a:lnTo>
                    <a:pt x="24" y="65"/>
                  </a:lnTo>
                  <a:lnTo>
                    <a:pt x="10" y="34"/>
                  </a:lnTo>
                  <a:lnTo>
                    <a:pt x="0" y="3"/>
                  </a:lnTo>
                  <a:lnTo>
                    <a:pt x="14" y="0"/>
                  </a:lnTo>
                  <a:lnTo>
                    <a:pt x="31" y="58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45"/>
            <p:cNvSpPr/>
            <p:nvPr/>
          </p:nvSpPr>
          <p:spPr>
            <a:xfrm>
              <a:off x="565" y="3187"/>
              <a:ext cx="31" cy="65"/>
            </a:xfrm>
            <a:custGeom>
              <a:rect b="b" l="l" r="r" t="t"/>
              <a:pathLst>
                <a:path extrusionOk="0" h="65" w="31">
                  <a:moveTo>
                    <a:pt x="31" y="58"/>
                  </a:moveTo>
                  <a:lnTo>
                    <a:pt x="24" y="65"/>
                  </a:lnTo>
                  <a:lnTo>
                    <a:pt x="10" y="34"/>
                  </a:lnTo>
                  <a:lnTo>
                    <a:pt x="0" y="3"/>
                  </a:lnTo>
                  <a:lnTo>
                    <a:pt x="14" y="0"/>
                  </a:lnTo>
                  <a:lnTo>
                    <a:pt x="31" y="58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45"/>
            <p:cNvSpPr/>
            <p:nvPr/>
          </p:nvSpPr>
          <p:spPr>
            <a:xfrm>
              <a:off x="579" y="3173"/>
              <a:ext cx="62" cy="72"/>
            </a:xfrm>
            <a:custGeom>
              <a:rect b="b" l="l" r="r" t="t"/>
              <a:pathLst>
                <a:path extrusionOk="0" h="72" w="62">
                  <a:moveTo>
                    <a:pt x="45" y="0"/>
                  </a:moveTo>
                  <a:lnTo>
                    <a:pt x="62" y="38"/>
                  </a:lnTo>
                  <a:lnTo>
                    <a:pt x="17" y="72"/>
                  </a:lnTo>
                  <a:lnTo>
                    <a:pt x="0" y="1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45"/>
            <p:cNvSpPr/>
            <p:nvPr/>
          </p:nvSpPr>
          <p:spPr>
            <a:xfrm>
              <a:off x="579" y="3173"/>
              <a:ext cx="62" cy="72"/>
            </a:xfrm>
            <a:custGeom>
              <a:rect b="b" l="l" r="r" t="t"/>
              <a:pathLst>
                <a:path extrusionOk="0" h="72" w="62">
                  <a:moveTo>
                    <a:pt x="45" y="0"/>
                  </a:moveTo>
                  <a:lnTo>
                    <a:pt x="62" y="38"/>
                  </a:lnTo>
                  <a:lnTo>
                    <a:pt x="17" y="72"/>
                  </a:lnTo>
                  <a:lnTo>
                    <a:pt x="0" y="14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32" name="Google Shape;4432;p45"/>
            <p:cNvCxnSpPr/>
            <p:nvPr/>
          </p:nvCxnSpPr>
          <p:spPr>
            <a:xfrm flipH="1" rot="10800000">
              <a:off x="561" y="3173"/>
              <a:ext cx="63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33" name="Google Shape;4433;p45"/>
            <p:cNvCxnSpPr/>
            <p:nvPr/>
          </p:nvCxnSpPr>
          <p:spPr>
            <a:xfrm>
              <a:off x="624" y="3173"/>
              <a:ext cx="17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34" name="Google Shape;4434;p45"/>
            <p:cNvCxnSpPr/>
            <p:nvPr/>
          </p:nvCxnSpPr>
          <p:spPr>
            <a:xfrm flipH="1">
              <a:off x="589" y="3211"/>
              <a:ext cx="52" cy="4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35" name="Google Shape;4435;p45"/>
            <p:cNvCxnSpPr/>
            <p:nvPr/>
          </p:nvCxnSpPr>
          <p:spPr>
            <a:xfrm rot="10800000">
              <a:off x="561" y="3190"/>
              <a:ext cx="28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36" name="Google Shape;4436;p45"/>
            <p:cNvSpPr/>
            <p:nvPr/>
          </p:nvSpPr>
          <p:spPr>
            <a:xfrm>
              <a:off x="534" y="3076"/>
              <a:ext cx="72" cy="21"/>
            </a:xfrm>
            <a:custGeom>
              <a:rect b="b" l="l" r="r" t="t"/>
              <a:pathLst>
                <a:path extrusionOk="0" h="21" w="72">
                  <a:moveTo>
                    <a:pt x="72" y="21"/>
                  </a:moveTo>
                  <a:lnTo>
                    <a:pt x="69" y="21"/>
                  </a:lnTo>
                  <a:lnTo>
                    <a:pt x="0" y="14"/>
                  </a:lnTo>
                  <a:lnTo>
                    <a:pt x="38" y="0"/>
                  </a:lnTo>
                  <a:lnTo>
                    <a:pt x="72" y="2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45"/>
            <p:cNvSpPr/>
            <p:nvPr/>
          </p:nvSpPr>
          <p:spPr>
            <a:xfrm>
              <a:off x="534" y="3076"/>
              <a:ext cx="72" cy="21"/>
            </a:xfrm>
            <a:custGeom>
              <a:rect b="b" l="l" r="r" t="t"/>
              <a:pathLst>
                <a:path extrusionOk="0" h="21" w="72">
                  <a:moveTo>
                    <a:pt x="72" y="21"/>
                  </a:moveTo>
                  <a:lnTo>
                    <a:pt x="69" y="21"/>
                  </a:lnTo>
                  <a:lnTo>
                    <a:pt x="0" y="14"/>
                  </a:lnTo>
                  <a:lnTo>
                    <a:pt x="38" y="0"/>
                  </a:lnTo>
                  <a:lnTo>
                    <a:pt x="72" y="2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45"/>
            <p:cNvSpPr/>
            <p:nvPr/>
          </p:nvSpPr>
          <p:spPr>
            <a:xfrm>
              <a:off x="520" y="3090"/>
              <a:ext cx="83" cy="55"/>
            </a:xfrm>
            <a:custGeom>
              <a:rect b="b" l="l" r="r" t="t"/>
              <a:pathLst>
                <a:path extrusionOk="0" h="55" w="83">
                  <a:moveTo>
                    <a:pt x="83" y="7"/>
                  </a:moveTo>
                  <a:lnTo>
                    <a:pt x="41" y="55"/>
                  </a:lnTo>
                  <a:lnTo>
                    <a:pt x="21" y="52"/>
                  </a:lnTo>
                  <a:lnTo>
                    <a:pt x="0" y="7"/>
                  </a:lnTo>
                  <a:lnTo>
                    <a:pt x="14" y="0"/>
                  </a:lnTo>
                  <a:lnTo>
                    <a:pt x="83" y="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45"/>
            <p:cNvSpPr/>
            <p:nvPr/>
          </p:nvSpPr>
          <p:spPr>
            <a:xfrm>
              <a:off x="520" y="3090"/>
              <a:ext cx="83" cy="55"/>
            </a:xfrm>
            <a:custGeom>
              <a:rect b="b" l="l" r="r" t="t"/>
              <a:pathLst>
                <a:path extrusionOk="0" h="55" w="83">
                  <a:moveTo>
                    <a:pt x="83" y="7"/>
                  </a:moveTo>
                  <a:lnTo>
                    <a:pt x="41" y="55"/>
                  </a:lnTo>
                  <a:lnTo>
                    <a:pt x="21" y="52"/>
                  </a:lnTo>
                  <a:lnTo>
                    <a:pt x="0" y="7"/>
                  </a:lnTo>
                  <a:lnTo>
                    <a:pt x="14" y="0"/>
                  </a:lnTo>
                  <a:lnTo>
                    <a:pt x="83" y="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45"/>
            <p:cNvSpPr/>
            <p:nvPr/>
          </p:nvSpPr>
          <p:spPr>
            <a:xfrm>
              <a:off x="541" y="3142"/>
              <a:ext cx="20" cy="17"/>
            </a:xfrm>
            <a:custGeom>
              <a:rect b="b" l="l" r="r" t="t"/>
              <a:pathLst>
                <a:path extrusionOk="0" h="17" w="20">
                  <a:moveTo>
                    <a:pt x="20" y="3"/>
                  </a:moveTo>
                  <a:lnTo>
                    <a:pt x="10" y="17"/>
                  </a:lnTo>
                  <a:lnTo>
                    <a:pt x="0" y="0"/>
                  </a:lnTo>
                  <a:lnTo>
                    <a:pt x="20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45"/>
            <p:cNvSpPr/>
            <p:nvPr/>
          </p:nvSpPr>
          <p:spPr>
            <a:xfrm>
              <a:off x="541" y="3142"/>
              <a:ext cx="20" cy="17"/>
            </a:xfrm>
            <a:custGeom>
              <a:rect b="b" l="l" r="r" t="t"/>
              <a:pathLst>
                <a:path extrusionOk="0" h="17" w="20">
                  <a:moveTo>
                    <a:pt x="20" y="3"/>
                  </a:moveTo>
                  <a:lnTo>
                    <a:pt x="10" y="17"/>
                  </a:lnTo>
                  <a:lnTo>
                    <a:pt x="0" y="0"/>
                  </a:lnTo>
                  <a:lnTo>
                    <a:pt x="20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42" name="Google Shape;4442;p45"/>
            <p:cNvCxnSpPr/>
            <p:nvPr/>
          </p:nvCxnSpPr>
          <p:spPr>
            <a:xfrm>
              <a:off x="572" y="3076"/>
              <a:ext cx="34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43" name="Google Shape;4443;p45"/>
            <p:cNvCxnSpPr/>
            <p:nvPr/>
          </p:nvCxnSpPr>
          <p:spPr>
            <a:xfrm flipH="1">
              <a:off x="551" y="3097"/>
              <a:ext cx="55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44" name="Google Shape;4444;p45"/>
            <p:cNvCxnSpPr/>
            <p:nvPr/>
          </p:nvCxnSpPr>
          <p:spPr>
            <a:xfrm rot="10800000">
              <a:off x="520" y="3097"/>
              <a:ext cx="31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45" name="Google Shape;4445;p45"/>
            <p:cNvCxnSpPr/>
            <p:nvPr/>
          </p:nvCxnSpPr>
          <p:spPr>
            <a:xfrm flipH="1" rot="10800000">
              <a:off x="520" y="3076"/>
              <a:ext cx="5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46" name="Google Shape;4446;p45"/>
            <p:cNvSpPr/>
            <p:nvPr/>
          </p:nvSpPr>
          <p:spPr>
            <a:xfrm>
              <a:off x="551" y="3159"/>
              <a:ext cx="14" cy="31"/>
            </a:xfrm>
            <a:custGeom>
              <a:rect b="b" l="l" r="r" t="t"/>
              <a:pathLst>
                <a:path extrusionOk="0" h="31" w="14">
                  <a:moveTo>
                    <a:pt x="7" y="0"/>
                  </a:moveTo>
                  <a:lnTo>
                    <a:pt x="0" y="0"/>
                  </a:lnTo>
                  <a:lnTo>
                    <a:pt x="10" y="31"/>
                  </a:lnTo>
                  <a:lnTo>
                    <a:pt x="14" y="3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45"/>
            <p:cNvSpPr/>
            <p:nvPr/>
          </p:nvSpPr>
          <p:spPr>
            <a:xfrm>
              <a:off x="551" y="3159"/>
              <a:ext cx="14" cy="31"/>
            </a:xfrm>
            <a:custGeom>
              <a:rect b="b" l="l" r="r" t="t"/>
              <a:pathLst>
                <a:path extrusionOk="0" h="31" w="14">
                  <a:moveTo>
                    <a:pt x="7" y="0"/>
                  </a:moveTo>
                  <a:lnTo>
                    <a:pt x="0" y="0"/>
                  </a:lnTo>
                  <a:lnTo>
                    <a:pt x="10" y="31"/>
                  </a:lnTo>
                  <a:lnTo>
                    <a:pt x="14" y="31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45"/>
            <p:cNvSpPr/>
            <p:nvPr/>
          </p:nvSpPr>
          <p:spPr>
            <a:xfrm>
              <a:off x="558" y="3159"/>
              <a:ext cx="21" cy="31"/>
            </a:xfrm>
            <a:custGeom>
              <a:rect b="b" l="l" r="r" t="t"/>
              <a:pathLst>
                <a:path extrusionOk="0" h="31" w="21">
                  <a:moveTo>
                    <a:pt x="14" y="3"/>
                  </a:moveTo>
                  <a:lnTo>
                    <a:pt x="0" y="0"/>
                  </a:lnTo>
                  <a:lnTo>
                    <a:pt x="7" y="31"/>
                  </a:lnTo>
                  <a:lnTo>
                    <a:pt x="21" y="28"/>
                  </a:lnTo>
                  <a:lnTo>
                    <a:pt x="14" y="3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45"/>
            <p:cNvSpPr/>
            <p:nvPr/>
          </p:nvSpPr>
          <p:spPr>
            <a:xfrm>
              <a:off x="558" y="3159"/>
              <a:ext cx="21" cy="31"/>
            </a:xfrm>
            <a:custGeom>
              <a:rect b="b" l="l" r="r" t="t"/>
              <a:pathLst>
                <a:path extrusionOk="0" h="31" w="21">
                  <a:moveTo>
                    <a:pt x="14" y="3"/>
                  </a:moveTo>
                  <a:lnTo>
                    <a:pt x="0" y="0"/>
                  </a:lnTo>
                  <a:lnTo>
                    <a:pt x="7" y="31"/>
                  </a:lnTo>
                  <a:lnTo>
                    <a:pt x="21" y="28"/>
                  </a:lnTo>
                  <a:lnTo>
                    <a:pt x="14" y="3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45"/>
            <p:cNvSpPr/>
            <p:nvPr/>
          </p:nvSpPr>
          <p:spPr>
            <a:xfrm>
              <a:off x="572" y="3162"/>
              <a:ext cx="52" cy="25"/>
            </a:xfrm>
            <a:custGeom>
              <a:rect b="b" l="l" r="r" t="t"/>
              <a:pathLst>
                <a:path extrusionOk="0" h="25" w="52">
                  <a:moveTo>
                    <a:pt x="52" y="11"/>
                  </a:moveTo>
                  <a:lnTo>
                    <a:pt x="0" y="0"/>
                  </a:lnTo>
                  <a:lnTo>
                    <a:pt x="7" y="25"/>
                  </a:lnTo>
                  <a:lnTo>
                    <a:pt x="52" y="1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45"/>
            <p:cNvSpPr/>
            <p:nvPr/>
          </p:nvSpPr>
          <p:spPr>
            <a:xfrm>
              <a:off x="572" y="3162"/>
              <a:ext cx="52" cy="25"/>
            </a:xfrm>
            <a:custGeom>
              <a:rect b="b" l="l" r="r" t="t"/>
              <a:pathLst>
                <a:path extrusionOk="0" h="25" w="52">
                  <a:moveTo>
                    <a:pt x="52" y="11"/>
                  </a:moveTo>
                  <a:lnTo>
                    <a:pt x="0" y="0"/>
                  </a:lnTo>
                  <a:lnTo>
                    <a:pt x="7" y="25"/>
                  </a:lnTo>
                  <a:lnTo>
                    <a:pt x="52" y="1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52" name="Google Shape;4452;p45"/>
            <p:cNvCxnSpPr/>
            <p:nvPr/>
          </p:nvCxnSpPr>
          <p:spPr>
            <a:xfrm flipH="1" rot="10800000">
              <a:off x="561" y="3173"/>
              <a:ext cx="63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53" name="Google Shape;4453;p45"/>
            <p:cNvCxnSpPr/>
            <p:nvPr/>
          </p:nvCxnSpPr>
          <p:spPr>
            <a:xfrm rot="10800000">
              <a:off x="551" y="3159"/>
              <a:ext cx="73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54" name="Google Shape;4454;p45"/>
            <p:cNvCxnSpPr/>
            <p:nvPr/>
          </p:nvCxnSpPr>
          <p:spPr>
            <a:xfrm>
              <a:off x="551" y="3159"/>
              <a:ext cx="10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55" name="Google Shape;4455;p45"/>
            <p:cNvSpPr txBox="1"/>
            <p:nvPr/>
          </p:nvSpPr>
          <p:spPr>
            <a:xfrm>
              <a:off x="354" y="2951"/>
              <a:ext cx="1" cy="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45"/>
            <p:cNvSpPr/>
            <p:nvPr/>
          </p:nvSpPr>
          <p:spPr>
            <a:xfrm>
              <a:off x="354" y="295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57" name="Google Shape;4457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58" name="Google Shape;4458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59" name="Google Shape;4459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60" name="Google Shape;4460;p45"/>
            <p:cNvSpPr txBox="1"/>
            <p:nvPr/>
          </p:nvSpPr>
          <p:spPr>
            <a:xfrm>
              <a:off x="354" y="2951"/>
              <a:ext cx="1" cy="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45"/>
            <p:cNvSpPr/>
            <p:nvPr/>
          </p:nvSpPr>
          <p:spPr>
            <a:xfrm>
              <a:off x="354" y="295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62" name="Google Shape;4462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63" name="Google Shape;4463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64" name="Google Shape;4464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65" name="Google Shape;4465;p45"/>
            <p:cNvSpPr/>
            <p:nvPr/>
          </p:nvSpPr>
          <p:spPr>
            <a:xfrm>
              <a:off x="468" y="3052"/>
              <a:ext cx="17" cy="10"/>
            </a:xfrm>
            <a:custGeom>
              <a:rect b="b" l="l" r="r" t="t"/>
              <a:pathLst>
                <a:path extrusionOk="0" h="10" w="17">
                  <a:moveTo>
                    <a:pt x="0" y="7"/>
                  </a:moveTo>
                  <a:lnTo>
                    <a:pt x="0" y="10"/>
                  </a:lnTo>
                  <a:lnTo>
                    <a:pt x="1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45"/>
            <p:cNvSpPr/>
            <p:nvPr/>
          </p:nvSpPr>
          <p:spPr>
            <a:xfrm>
              <a:off x="468" y="3052"/>
              <a:ext cx="17" cy="10"/>
            </a:xfrm>
            <a:custGeom>
              <a:rect b="b" l="l" r="r" t="t"/>
              <a:pathLst>
                <a:path extrusionOk="0" h="10" w="17">
                  <a:moveTo>
                    <a:pt x="0" y="7"/>
                  </a:moveTo>
                  <a:lnTo>
                    <a:pt x="0" y="10"/>
                  </a:lnTo>
                  <a:lnTo>
                    <a:pt x="17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45"/>
            <p:cNvSpPr/>
            <p:nvPr/>
          </p:nvSpPr>
          <p:spPr>
            <a:xfrm>
              <a:off x="468" y="3031"/>
              <a:ext cx="38" cy="28"/>
            </a:xfrm>
            <a:custGeom>
              <a:rect b="b" l="l" r="r" t="t"/>
              <a:pathLst>
                <a:path extrusionOk="0" h="28" w="38">
                  <a:moveTo>
                    <a:pt x="0" y="17"/>
                  </a:moveTo>
                  <a:lnTo>
                    <a:pt x="0" y="28"/>
                  </a:lnTo>
                  <a:lnTo>
                    <a:pt x="17" y="21"/>
                  </a:lnTo>
                  <a:lnTo>
                    <a:pt x="38" y="7"/>
                  </a:lnTo>
                  <a:lnTo>
                    <a:pt x="38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45"/>
            <p:cNvSpPr/>
            <p:nvPr/>
          </p:nvSpPr>
          <p:spPr>
            <a:xfrm>
              <a:off x="468" y="3031"/>
              <a:ext cx="38" cy="28"/>
            </a:xfrm>
            <a:custGeom>
              <a:rect b="b" l="l" r="r" t="t"/>
              <a:pathLst>
                <a:path extrusionOk="0" h="28" w="38">
                  <a:moveTo>
                    <a:pt x="0" y="17"/>
                  </a:moveTo>
                  <a:lnTo>
                    <a:pt x="0" y="28"/>
                  </a:lnTo>
                  <a:lnTo>
                    <a:pt x="17" y="21"/>
                  </a:lnTo>
                  <a:lnTo>
                    <a:pt x="38" y="7"/>
                  </a:lnTo>
                  <a:lnTo>
                    <a:pt x="38" y="0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45"/>
            <p:cNvSpPr/>
            <p:nvPr/>
          </p:nvSpPr>
          <p:spPr>
            <a:xfrm>
              <a:off x="468" y="3021"/>
              <a:ext cx="38" cy="27"/>
            </a:xfrm>
            <a:custGeom>
              <a:rect b="b" l="l" r="r" t="t"/>
              <a:pathLst>
                <a:path extrusionOk="0" h="27" w="38">
                  <a:moveTo>
                    <a:pt x="0" y="17"/>
                  </a:moveTo>
                  <a:lnTo>
                    <a:pt x="0" y="27"/>
                  </a:lnTo>
                  <a:lnTo>
                    <a:pt x="38" y="10"/>
                  </a:lnTo>
                  <a:lnTo>
                    <a:pt x="38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45"/>
            <p:cNvSpPr/>
            <p:nvPr/>
          </p:nvSpPr>
          <p:spPr>
            <a:xfrm>
              <a:off x="468" y="3021"/>
              <a:ext cx="38" cy="27"/>
            </a:xfrm>
            <a:custGeom>
              <a:rect b="b" l="l" r="r" t="t"/>
              <a:pathLst>
                <a:path extrusionOk="0" h="27" w="38">
                  <a:moveTo>
                    <a:pt x="0" y="17"/>
                  </a:moveTo>
                  <a:lnTo>
                    <a:pt x="0" y="27"/>
                  </a:lnTo>
                  <a:lnTo>
                    <a:pt x="38" y="10"/>
                  </a:lnTo>
                  <a:lnTo>
                    <a:pt x="38" y="0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45"/>
            <p:cNvSpPr/>
            <p:nvPr/>
          </p:nvSpPr>
          <p:spPr>
            <a:xfrm>
              <a:off x="465" y="3010"/>
              <a:ext cx="41" cy="28"/>
            </a:xfrm>
            <a:custGeom>
              <a:rect b="b" l="l" r="r" t="t"/>
              <a:pathLst>
                <a:path extrusionOk="0" h="28" w="41">
                  <a:moveTo>
                    <a:pt x="0" y="21"/>
                  </a:moveTo>
                  <a:lnTo>
                    <a:pt x="3" y="28"/>
                  </a:lnTo>
                  <a:lnTo>
                    <a:pt x="41" y="11"/>
                  </a:lnTo>
                  <a:lnTo>
                    <a:pt x="41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45"/>
            <p:cNvSpPr/>
            <p:nvPr/>
          </p:nvSpPr>
          <p:spPr>
            <a:xfrm>
              <a:off x="465" y="3010"/>
              <a:ext cx="41" cy="28"/>
            </a:xfrm>
            <a:custGeom>
              <a:rect b="b" l="l" r="r" t="t"/>
              <a:pathLst>
                <a:path extrusionOk="0" h="28" w="41">
                  <a:moveTo>
                    <a:pt x="0" y="21"/>
                  </a:moveTo>
                  <a:lnTo>
                    <a:pt x="3" y="28"/>
                  </a:lnTo>
                  <a:lnTo>
                    <a:pt x="41" y="11"/>
                  </a:lnTo>
                  <a:lnTo>
                    <a:pt x="41" y="0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45"/>
            <p:cNvSpPr/>
            <p:nvPr/>
          </p:nvSpPr>
          <p:spPr>
            <a:xfrm>
              <a:off x="465" y="3000"/>
              <a:ext cx="41" cy="31"/>
            </a:xfrm>
            <a:custGeom>
              <a:rect b="b" l="l" r="r" t="t"/>
              <a:pathLst>
                <a:path extrusionOk="0" h="31" w="41">
                  <a:moveTo>
                    <a:pt x="0" y="21"/>
                  </a:moveTo>
                  <a:lnTo>
                    <a:pt x="0" y="31"/>
                  </a:lnTo>
                  <a:lnTo>
                    <a:pt x="41" y="10"/>
                  </a:lnTo>
                  <a:lnTo>
                    <a:pt x="41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45"/>
            <p:cNvSpPr/>
            <p:nvPr/>
          </p:nvSpPr>
          <p:spPr>
            <a:xfrm>
              <a:off x="465" y="3000"/>
              <a:ext cx="41" cy="31"/>
            </a:xfrm>
            <a:custGeom>
              <a:rect b="b" l="l" r="r" t="t"/>
              <a:pathLst>
                <a:path extrusionOk="0" h="31" w="41">
                  <a:moveTo>
                    <a:pt x="0" y="21"/>
                  </a:moveTo>
                  <a:lnTo>
                    <a:pt x="0" y="31"/>
                  </a:lnTo>
                  <a:lnTo>
                    <a:pt x="41" y="10"/>
                  </a:lnTo>
                  <a:lnTo>
                    <a:pt x="41" y="0"/>
                  </a:lnTo>
                  <a:lnTo>
                    <a:pt x="0" y="2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45"/>
            <p:cNvSpPr/>
            <p:nvPr/>
          </p:nvSpPr>
          <p:spPr>
            <a:xfrm>
              <a:off x="461" y="2976"/>
              <a:ext cx="45" cy="45"/>
            </a:xfrm>
            <a:custGeom>
              <a:rect b="b" l="l" r="r" t="t"/>
              <a:pathLst>
                <a:path extrusionOk="0" h="45" w="45">
                  <a:moveTo>
                    <a:pt x="45" y="0"/>
                  </a:moveTo>
                  <a:lnTo>
                    <a:pt x="0" y="7"/>
                  </a:lnTo>
                  <a:lnTo>
                    <a:pt x="4" y="45"/>
                  </a:lnTo>
                  <a:lnTo>
                    <a:pt x="45" y="2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45"/>
            <p:cNvSpPr/>
            <p:nvPr/>
          </p:nvSpPr>
          <p:spPr>
            <a:xfrm>
              <a:off x="461" y="2976"/>
              <a:ext cx="45" cy="45"/>
            </a:xfrm>
            <a:custGeom>
              <a:rect b="b" l="l" r="r" t="t"/>
              <a:pathLst>
                <a:path extrusionOk="0" h="45" w="45">
                  <a:moveTo>
                    <a:pt x="45" y="0"/>
                  </a:moveTo>
                  <a:lnTo>
                    <a:pt x="0" y="7"/>
                  </a:lnTo>
                  <a:lnTo>
                    <a:pt x="4" y="45"/>
                  </a:lnTo>
                  <a:lnTo>
                    <a:pt x="45" y="24"/>
                  </a:lnTo>
                  <a:lnTo>
                    <a:pt x="45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7" name="Google Shape;4477;p45"/>
            <p:cNvCxnSpPr/>
            <p:nvPr/>
          </p:nvCxnSpPr>
          <p:spPr>
            <a:xfrm flipH="1" rot="10800000">
              <a:off x="506" y="2976"/>
              <a:ext cx="1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78" name="Google Shape;4478;p45"/>
            <p:cNvCxnSpPr/>
            <p:nvPr/>
          </p:nvCxnSpPr>
          <p:spPr>
            <a:xfrm flipH="1">
              <a:off x="461" y="2976"/>
              <a:ext cx="45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79" name="Google Shape;4479;p45"/>
            <p:cNvCxnSpPr/>
            <p:nvPr/>
          </p:nvCxnSpPr>
          <p:spPr>
            <a:xfrm>
              <a:off x="461" y="2983"/>
              <a:ext cx="7" cy="7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80" name="Google Shape;4480;p45"/>
            <p:cNvCxnSpPr/>
            <p:nvPr/>
          </p:nvCxnSpPr>
          <p:spPr>
            <a:xfrm flipH="1" rot="10800000">
              <a:off x="468" y="3038"/>
              <a:ext cx="38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81" name="Google Shape;4481;p45"/>
            <p:cNvSpPr/>
            <p:nvPr/>
          </p:nvSpPr>
          <p:spPr>
            <a:xfrm>
              <a:off x="506" y="3028"/>
              <a:ext cx="35" cy="13"/>
            </a:xfrm>
            <a:custGeom>
              <a:rect b="b" l="l" r="r" t="t"/>
              <a:pathLst>
                <a:path extrusionOk="0" h="13" w="35">
                  <a:moveTo>
                    <a:pt x="31" y="13"/>
                  </a:moveTo>
                  <a:lnTo>
                    <a:pt x="35" y="6"/>
                  </a:lnTo>
                  <a:lnTo>
                    <a:pt x="14" y="0"/>
                  </a:lnTo>
                  <a:lnTo>
                    <a:pt x="0" y="10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45"/>
            <p:cNvSpPr/>
            <p:nvPr/>
          </p:nvSpPr>
          <p:spPr>
            <a:xfrm>
              <a:off x="506" y="3028"/>
              <a:ext cx="35" cy="13"/>
            </a:xfrm>
            <a:custGeom>
              <a:rect b="b" l="l" r="r" t="t"/>
              <a:pathLst>
                <a:path extrusionOk="0" h="13" w="35">
                  <a:moveTo>
                    <a:pt x="31" y="13"/>
                  </a:moveTo>
                  <a:lnTo>
                    <a:pt x="35" y="6"/>
                  </a:lnTo>
                  <a:lnTo>
                    <a:pt x="14" y="0"/>
                  </a:lnTo>
                  <a:lnTo>
                    <a:pt x="0" y="10"/>
                  </a:lnTo>
                  <a:lnTo>
                    <a:pt x="31" y="1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45"/>
            <p:cNvSpPr/>
            <p:nvPr/>
          </p:nvSpPr>
          <p:spPr>
            <a:xfrm>
              <a:off x="520" y="3010"/>
              <a:ext cx="28" cy="24"/>
            </a:xfrm>
            <a:custGeom>
              <a:rect b="b" l="l" r="r" t="t"/>
              <a:pathLst>
                <a:path extrusionOk="0" h="24" w="28">
                  <a:moveTo>
                    <a:pt x="21" y="24"/>
                  </a:moveTo>
                  <a:lnTo>
                    <a:pt x="28" y="4"/>
                  </a:lnTo>
                  <a:lnTo>
                    <a:pt x="17" y="0"/>
                  </a:lnTo>
                  <a:lnTo>
                    <a:pt x="0" y="18"/>
                  </a:lnTo>
                  <a:lnTo>
                    <a:pt x="21" y="2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45"/>
            <p:cNvSpPr/>
            <p:nvPr/>
          </p:nvSpPr>
          <p:spPr>
            <a:xfrm>
              <a:off x="520" y="3010"/>
              <a:ext cx="28" cy="24"/>
            </a:xfrm>
            <a:custGeom>
              <a:rect b="b" l="l" r="r" t="t"/>
              <a:pathLst>
                <a:path extrusionOk="0" h="24" w="28">
                  <a:moveTo>
                    <a:pt x="21" y="24"/>
                  </a:moveTo>
                  <a:lnTo>
                    <a:pt x="28" y="4"/>
                  </a:lnTo>
                  <a:lnTo>
                    <a:pt x="17" y="0"/>
                  </a:lnTo>
                  <a:lnTo>
                    <a:pt x="0" y="18"/>
                  </a:lnTo>
                  <a:lnTo>
                    <a:pt x="21" y="2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45"/>
            <p:cNvSpPr/>
            <p:nvPr/>
          </p:nvSpPr>
          <p:spPr>
            <a:xfrm>
              <a:off x="537" y="2996"/>
              <a:ext cx="14" cy="18"/>
            </a:xfrm>
            <a:custGeom>
              <a:rect b="b" l="l" r="r" t="t"/>
              <a:pathLst>
                <a:path extrusionOk="0" h="18" w="14">
                  <a:moveTo>
                    <a:pt x="11" y="18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45"/>
            <p:cNvSpPr/>
            <p:nvPr/>
          </p:nvSpPr>
          <p:spPr>
            <a:xfrm>
              <a:off x="537" y="2996"/>
              <a:ext cx="14" cy="18"/>
            </a:xfrm>
            <a:custGeom>
              <a:rect b="b" l="l" r="r" t="t"/>
              <a:pathLst>
                <a:path extrusionOk="0" h="18" w="14">
                  <a:moveTo>
                    <a:pt x="11" y="18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1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87" name="Google Shape;4487;p45"/>
            <p:cNvCxnSpPr/>
            <p:nvPr/>
          </p:nvCxnSpPr>
          <p:spPr>
            <a:xfrm>
              <a:off x="506" y="3038"/>
              <a:ext cx="3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88" name="Google Shape;4488;p45"/>
            <p:cNvCxnSpPr/>
            <p:nvPr/>
          </p:nvCxnSpPr>
          <p:spPr>
            <a:xfrm flipH="1" rot="10800000">
              <a:off x="537" y="2996"/>
              <a:ext cx="14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89" name="Google Shape;4489;p45"/>
            <p:cNvCxnSpPr/>
            <p:nvPr/>
          </p:nvCxnSpPr>
          <p:spPr>
            <a:xfrm flipH="1">
              <a:off x="506" y="2996"/>
              <a:ext cx="45" cy="4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90" name="Google Shape;4490;p45"/>
            <p:cNvSpPr/>
            <p:nvPr/>
          </p:nvSpPr>
          <p:spPr>
            <a:xfrm>
              <a:off x="503" y="3069"/>
              <a:ext cx="69" cy="24"/>
            </a:xfrm>
            <a:custGeom>
              <a:rect b="b" l="l" r="r" t="t"/>
              <a:pathLst>
                <a:path extrusionOk="0" h="24" w="69">
                  <a:moveTo>
                    <a:pt x="69" y="7"/>
                  </a:moveTo>
                  <a:lnTo>
                    <a:pt x="0" y="0"/>
                  </a:lnTo>
                  <a:lnTo>
                    <a:pt x="13" y="24"/>
                  </a:lnTo>
                  <a:lnTo>
                    <a:pt x="31" y="21"/>
                  </a:lnTo>
                  <a:lnTo>
                    <a:pt x="69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45"/>
            <p:cNvSpPr/>
            <p:nvPr/>
          </p:nvSpPr>
          <p:spPr>
            <a:xfrm>
              <a:off x="503" y="3069"/>
              <a:ext cx="69" cy="24"/>
            </a:xfrm>
            <a:custGeom>
              <a:rect b="b" l="l" r="r" t="t"/>
              <a:pathLst>
                <a:path extrusionOk="0" h="24" w="69">
                  <a:moveTo>
                    <a:pt x="69" y="7"/>
                  </a:moveTo>
                  <a:lnTo>
                    <a:pt x="0" y="0"/>
                  </a:lnTo>
                  <a:lnTo>
                    <a:pt x="13" y="24"/>
                  </a:lnTo>
                  <a:lnTo>
                    <a:pt x="31" y="21"/>
                  </a:lnTo>
                  <a:lnTo>
                    <a:pt x="69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45"/>
            <p:cNvSpPr/>
            <p:nvPr/>
          </p:nvSpPr>
          <p:spPr>
            <a:xfrm>
              <a:off x="516" y="3090"/>
              <a:ext cx="18" cy="7"/>
            </a:xfrm>
            <a:custGeom>
              <a:rect b="b" l="l" r="r" t="t"/>
              <a:pathLst>
                <a:path extrusionOk="0" h="7" w="18">
                  <a:moveTo>
                    <a:pt x="0" y="3"/>
                  </a:moveTo>
                  <a:lnTo>
                    <a:pt x="4" y="7"/>
                  </a:lnTo>
                  <a:lnTo>
                    <a:pt x="18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45"/>
            <p:cNvSpPr/>
            <p:nvPr/>
          </p:nvSpPr>
          <p:spPr>
            <a:xfrm>
              <a:off x="516" y="3090"/>
              <a:ext cx="18" cy="7"/>
            </a:xfrm>
            <a:custGeom>
              <a:rect b="b" l="l" r="r" t="t"/>
              <a:pathLst>
                <a:path extrusionOk="0" h="7" w="18">
                  <a:moveTo>
                    <a:pt x="0" y="3"/>
                  </a:moveTo>
                  <a:lnTo>
                    <a:pt x="4" y="7"/>
                  </a:lnTo>
                  <a:lnTo>
                    <a:pt x="18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94" name="Google Shape;4494;p45"/>
            <p:cNvCxnSpPr/>
            <p:nvPr/>
          </p:nvCxnSpPr>
          <p:spPr>
            <a:xfrm flipH="1" rot="10800000">
              <a:off x="520" y="3076"/>
              <a:ext cx="52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95" name="Google Shape;4495;p45"/>
            <p:cNvCxnSpPr/>
            <p:nvPr/>
          </p:nvCxnSpPr>
          <p:spPr>
            <a:xfrm rot="10800000">
              <a:off x="503" y="3069"/>
              <a:ext cx="69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496" name="Google Shape;4496;p45"/>
            <p:cNvCxnSpPr/>
            <p:nvPr/>
          </p:nvCxnSpPr>
          <p:spPr>
            <a:xfrm>
              <a:off x="503" y="3069"/>
              <a:ext cx="17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497" name="Google Shape;4497;p45"/>
            <p:cNvSpPr/>
            <p:nvPr/>
          </p:nvSpPr>
          <p:spPr>
            <a:xfrm>
              <a:off x="468" y="3052"/>
              <a:ext cx="21" cy="14"/>
            </a:xfrm>
            <a:custGeom>
              <a:rect b="b" l="l" r="r" t="t"/>
              <a:pathLst>
                <a:path extrusionOk="0" h="14" w="21">
                  <a:moveTo>
                    <a:pt x="21" y="14"/>
                  </a:moveTo>
                  <a:lnTo>
                    <a:pt x="0" y="10"/>
                  </a:lnTo>
                  <a:lnTo>
                    <a:pt x="17" y="0"/>
                  </a:lnTo>
                  <a:lnTo>
                    <a:pt x="21" y="1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45"/>
            <p:cNvSpPr/>
            <p:nvPr/>
          </p:nvSpPr>
          <p:spPr>
            <a:xfrm>
              <a:off x="468" y="3052"/>
              <a:ext cx="21" cy="14"/>
            </a:xfrm>
            <a:custGeom>
              <a:rect b="b" l="l" r="r" t="t"/>
              <a:pathLst>
                <a:path extrusionOk="0" h="14" w="21">
                  <a:moveTo>
                    <a:pt x="21" y="14"/>
                  </a:moveTo>
                  <a:lnTo>
                    <a:pt x="0" y="10"/>
                  </a:lnTo>
                  <a:lnTo>
                    <a:pt x="17" y="0"/>
                  </a:lnTo>
                  <a:lnTo>
                    <a:pt x="21" y="1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45"/>
            <p:cNvSpPr/>
            <p:nvPr/>
          </p:nvSpPr>
          <p:spPr>
            <a:xfrm>
              <a:off x="485" y="3038"/>
              <a:ext cx="52" cy="31"/>
            </a:xfrm>
            <a:custGeom>
              <a:rect b="b" l="l" r="r" t="t"/>
              <a:pathLst>
                <a:path extrusionOk="0" h="31" w="52">
                  <a:moveTo>
                    <a:pt x="52" y="3"/>
                  </a:moveTo>
                  <a:lnTo>
                    <a:pt x="18" y="31"/>
                  </a:lnTo>
                  <a:lnTo>
                    <a:pt x="4" y="28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52" y="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45"/>
            <p:cNvSpPr/>
            <p:nvPr/>
          </p:nvSpPr>
          <p:spPr>
            <a:xfrm>
              <a:off x="485" y="3038"/>
              <a:ext cx="52" cy="31"/>
            </a:xfrm>
            <a:custGeom>
              <a:rect b="b" l="l" r="r" t="t"/>
              <a:pathLst>
                <a:path extrusionOk="0" h="31" w="52">
                  <a:moveTo>
                    <a:pt x="52" y="3"/>
                  </a:moveTo>
                  <a:lnTo>
                    <a:pt x="18" y="31"/>
                  </a:lnTo>
                  <a:lnTo>
                    <a:pt x="4" y="28"/>
                  </a:lnTo>
                  <a:lnTo>
                    <a:pt x="0" y="14"/>
                  </a:lnTo>
                  <a:lnTo>
                    <a:pt x="21" y="0"/>
                  </a:lnTo>
                  <a:lnTo>
                    <a:pt x="52" y="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1" name="Google Shape;4501;p45"/>
            <p:cNvCxnSpPr/>
            <p:nvPr/>
          </p:nvCxnSpPr>
          <p:spPr>
            <a:xfrm>
              <a:off x="506" y="3038"/>
              <a:ext cx="3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02" name="Google Shape;4502;p45"/>
            <p:cNvCxnSpPr/>
            <p:nvPr/>
          </p:nvCxnSpPr>
          <p:spPr>
            <a:xfrm flipH="1">
              <a:off x="503" y="3041"/>
              <a:ext cx="34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03" name="Google Shape;4503;p45"/>
            <p:cNvCxnSpPr/>
            <p:nvPr/>
          </p:nvCxnSpPr>
          <p:spPr>
            <a:xfrm rot="10800000">
              <a:off x="468" y="3062"/>
              <a:ext cx="35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04" name="Google Shape;4504;p45"/>
            <p:cNvCxnSpPr/>
            <p:nvPr/>
          </p:nvCxnSpPr>
          <p:spPr>
            <a:xfrm flipH="1" rot="10800000">
              <a:off x="468" y="3038"/>
              <a:ext cx="38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05" name="Google Shape;4505;p45"/>
            <p:cNvSpPr/>
            <p:nvPr/>
          </p:nvSpPr>
          <p:spPr>
            <a:xfrm>
              <a:off x="465" y="3577"/>
              <a:ext cx="6" cy="7"/>
            </a:xfrm>
            <a:custGeom>
              <a:rect b="b" l="l" r="r" t="t"/>
              <a:pathLst>
                <a:path extrusionOk="0" h="7" w="6">
                  <a:moveTo>
                    <a:pt x="3" y="7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45"/>
            <p:cNvSpPr/>
            <p:nvPr/>
          </p:nvSpPr>
          <p:spPr>
            <a:xfrm>
              <a:off x="465" y="3577"/>
              <a:ext cx="6" cy="7"/>
            </a:xfrm>
            <a:custGeom>
              <a:rect b="b" l="l" r="r" t="t"/>
              <a:pathLst>
                <a:path extrusionOk="0" h="7" w="6">
                  <a:moveTo>
                    <a:pt x="3" y="7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3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7" name="Google Shape;4507;p45"/>
            <p:cNvCxnSpPr/>
            <p:nvPr/>
          </p:nvCxnSpPr>
          <p:spPr>
            <a:xfrm flipH="1">
              <a:off x="468" y="3577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08" name="Google Shape;4508;p45"/>
            <p:cNvCxnSpPr/>
            <p:nvPr/>
          </p:nvCxnSpPr>
          <p:spPr>
            <a:xfrm rot="10800000">
              <a:off x="465" y="3577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09" name="Google Shape;4509;p45"/>
            <p:cNvCxnSpPr/>
            <p:nvPr/>
          </p:nvCxnSpPr>
          <p:spPr>
            <a:xfrm>
              <a:off x="465" y="3577"/>
              <a:ext cx="6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10" name="Google Shape;4510;p45"/>
            <p:cNvSpPr txBox="1"/>
            <p:nvPr/>
          </p:nvSpPr>
          <p:spPr>
            <a:xfrm>
              <a:off x="465" y="3577"/>
              <a:ext cx="6" cy="1"/>
            </a:xfrm>
            <a:prstGeom prst="rect">
              <a:avLst/>
            </a:pr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45"/>
            <p:cNvSpPr/>
            <p:nvPr/>
          </p:nvSpPr>
          <p:spPr>
            <a:xfrm>
              <a:off x="465" y="3577"/>
              <a:ext cx="6" cy="1"/>
            </a:xfrm>
            <a:custGeom>
              <a:rect b="b" l="l" r="r" t="t"/>
              <a:pathLst>
                <a:path extrusionOk="0" h="1" w="6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12" name="Google Shape;4512;p45"/>
            <p:cNvCxnSpPr/>
            <p:nvPr/>
          </p:nvCxnSpPr>
          <p:spPr>
            <a:xfrm flipH="1">
              <a:off x="465" y="3577"/>
              <a:ext cx="6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13" name="Google Shape;4513;p45"/>
            <p:cNvCxnSpPr/>
            <p:nvPr/>
          </p:nvCxnSpPr>
          <p:spPr>
            <a:xfrm>
              <a:off x="465" y="3577"/>
              <a:ext cx="6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14" name="Google Shape;4514;p45"/>
            <p:cNvCxnSpPr/>
            <p:nvPr/>
          </p:nvCxnSpPr>
          <p:spPr>
            <a:xfrm>
              <a:off x="471" y="357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15" name="Google Shape;4515;p45"/>
            <p:cNvSpPr/>
            <p:nvPr/>
          </p:nvSpPr>
          <p:spPr>
            <a:xfrm>
              <a:off x="302" y="3059"/>
              <a:ext cx="7" cy="3"/>
            </a:xfrm>
            <a:custGeom>
              <a:rect b="b" l="l" r="r" t="t"/>
              <a:pathLst>
                <a:path extrusionOk="0" h="3" w="7">
                  <a:moveTo>
                    <a:pt x="0" y="3"/>
                  </a:moveTo>
                  <a:lnTo>
                    <a:pt x="7" y="3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45"/>
            <p:cNvSpPr/>
            <p:nvPr/>
          </p:nvSpPr>
          <p:spPr>
            <a:xfrm>
              <a:off x="302" y="3059"/>
              <a:ext cx="7" cy="3"/>
            </a:xfrm>
            <a:custGeom>
              <a:rect b="b" l="l" r="r" t="t"/>
              <a:pathLst>
                <a:path extrusionOk="0" h="3" w="7">
                  <a:moveTo>
                    <a:pt x="0" y="3"/>
                  </a:moveTo>
                  <a:lnTo>
                    <a:pt x="7" y="3"/>
                  </a:lnTo>
                  <a:lnTo>
                    <a:pt x="4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17" name="Google Shape;4517;p45"/>
            <p:cNvCxnSpPr/>
            <p:nvPr/>
          </p:nvCxnSpPr>
          <p:spPr>
            <a:xfrm flipH="1">
              <a:off x="302" y="3059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18" name="Google Shape;4518;p45"/>
            <p:cNvCxnSpPr/>
            <p:nvPr/>
          </p:nvCxnSpPr>
          <p:spPr>
            <a:xfrm>
              <a:off x="302" y="3062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19" name="Google Shape;4519;p45"/>
            <p:cNvCxnSpPr/>
            <p:nvPr/>
          </p:nvCxnSpPr>
          <p:spPr>
            <a:xfrm rot="10800000">
              <a:off x="306" y="3059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20" name="Google Shape;4520;p45"/>
            <p:cNvSpPr/>
            <p:nvPr/>
          </p:nvSpPr>
          <p:spPr>
            <a:xfrm>
              <a:off x="302" y="3045"/>
              <a:ext cx="4" cy="17"/>
            </a:xfrm>
            <a:custGeom>
              <a:rect b="b" l="l" r="r" t="t"/>
              <a:pathLst>
                <a:path extrusionOk="0" h="17" w="4">
                  <a:moveTo>
                    <a:pt x="0" y="17"/>
                  </a:moveTo>
                  <a:lnTo>
                    <a:pt x="0" y="0"/>
                  </a:lnTo>
                  <a:lnTo>
                    <a:pt x="4" y="14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45"/>
            <p:cNvSpPr/>
            <p:nvPr/>
          </p:nvSpPr>
          <p:spPr>
            <a:xfrm>
              <a:off x="302" y="3045"/>
              <a:ext cx="4" cy="17"/>
            </a:xfrm>
            <a:custGeom>
              <a:rect b="b" l="l" r="r" t="t"/>
              <a:pathLst>
                <a:path extrusionOk="0" h="17" w="4">
                  <a:moveTo>
                    <a:pt x="0" y="17"/>
                  </a:moveTo>
                  <a:lnTo>
                    <a:pt x="0" y="0"/>
                  </a:lnTo>
                  <a:lnTo>
                    <a:pt x="4" y="14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22" name="Google Shape;4522;p45"/>
            <p:cNvCxnSpPr/>
            <p:nvPr/>
          </p:nvCxnSpPr>
          <p:spPr>
            <a:xfrm flipH="1">
              <a:off x="302" y="3059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23" name="Google Shape;4523;p45"/>
            <p:cNvCxnSpPr/>
            <p:nvPr/>
          </p:nvCxnSpPr>
          <p:spPr>
            <a:xfrm flipH="1" rot="10800000">
              <a:off x="302" y="3045"/>
              <a:ext cx="1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24" name="Google Shape;4524;p45"/>
            <p:cNvCxnSpPr/>
            <p:nvPr/>
          </p:nvCxnSpPr>
          <p:spPr>
            <a:xfrm>
              <a:off x="302" y="3045"/>
              <a:ext cx="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25" name="Google Shape;4525;p45"/>
            <p:cNvSpPr/>
            <p:nvPr/>
          </p:nvSpPr>
          <p:spPr>
            <a:xfrm>
              <a:off x="430" y="3072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45"/>
            <p:cNvSpPr/>
            <p:nvPr/>
          </p:nvSpPr>
          <p:spPr>
            <a:xfrm>
              <a:off x="430" y="3072"/>
              <a:ext cx="7" cy="7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7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45"/>
            <p:cNvSpPr/>
            <p:nvPr/>
          </p:nvSpPr>
          <p:spPr>
            <a:xfrm>
              <a:off x="430" y="3072"/>
              <a:ext cx="3" cy="4"/>
            </a:xfrm>
            <a:custGeom>
              <a:rect b="b" l="l" r="r" t="t"/>
              <a:pathLst>
                <a:path extrusionOk="0" h="4" w="3">
                  <a:moveTo>
                    <a:pt x="0" y="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45"/>
            <p:cNvSpPr/>
            <p:nvPr/>
          </p:nvSpPr>
          <p:spPr>
            <a:xfrm>
              <a:off x="430" y="3072"/>
              <a:ext cx="3" cy="4"/>
            </a:xfrm>
            <a:custGeom>
              <a:rect b="b" l="l" r="r" t="t"/>
              <a:pathLst>
                <a:path extrusionOk="0" h="4" w="3">
                  <a:moveTo>
                    <a:pt x="0" y="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29" name="Google Shape;4529;p45"/>
            <p:cNvCxnSpPr/>
            <p:nvPr/>
          </p:nvCxnSpPr>
          <p:spPr>
            <a:xfrm flipH="1">
              <a:off x="430" y="3072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30" name="Google Shape;4530;p45"/>
            <p:cNvCxnSpPr/>
            <p:nvPr/>
          </p:nvCxnSpPr>
          <p:spPr>
            <a:xfrm flipH="1" rot="10800000">
              <a:off x="430" y="3072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31" name="Google Shape;4531;p45"/>
            <p:cNvCxnSpPr/>
            <p:nvPr/>
          </p:nvCxnSpPr>
          <p:spPr>
            <a:xfrm>
              <a:off x="430" y="3072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32" name="Google Shape;4532;p45"/>
            <p:cNvSpPr/>
            <p:nvPr/>
          </p:nvSpPr>
          <p:spPr>
            <a:xfrm>
              <a:off x="471" y="3577"/>
              <a:ext cx="14" cy="11"/>
            </a:xfrm>
            <a:custGeom>
              <a:rect b="b" l="l" r="r" t="t"/>
              <a:pathLst>
                <a:path extrusionOk="0" h="11" w="14">
                  <a:moveTo>
                    <a:pt x="14" y="11"/>
                  </a:moveTo>
                  <a:lnTo>
                    <a:pt x="0" y="0"/>
                  </a:lnTo>
                  <a:lnTo>
                    <a:pt x="14" y="7"/>
                  </a:lnTo>
                  <a:lnTo>
                    <a:pt x="14" y="11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45"/>
            <p:cNvSpPr/>
            <p:nvPr/>
          </p:nvSpPr>
          <p:spPr>
            <a:xfrm>
              <a:off x="471" y="3577"/>
              <a:ext cx="14" cy="11"/>
            </a:xfrm>
            <a:custGeom>
              <a:rect b="b" l="l" r="r" t="t"/>
              <a:pathLst>
                <a:path extrusionOk="0" h="11" w="14">
                  <a:moveTo>
                    <a:pt x="14" y="11"/>
                  </a:moveTo>
                  <a:lnTo>
                    <a:pt x="0" y="0"/>
                  </a:lnTo>
                  <a:lnTo>
                    <a:pt x="14" y="7"/>
                  </a:lnTo>
                  <a:lnTo>
                    <a:pt x="14" y="11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45"/>
            <p:cNvSpPr/>
            <p:nvPr/>
          </p:nvSpPr>
          <p:spPr>
            <a:xfrm>
              <a:off x="485" y="3584"/>
              <a:ext cx="18" cy="14"/>
            </a:xfrm>
            <a:custGeom>
              <a:rect b="b" l="l" r="r" t="t"/>
              <a:pathLst>
                <a:path extrusionOk="0" h="14" w="18">
                  <a:moveTo>
                    <a:pt x="18" y="1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8" y="10"/>
                  </a:lnTo>
                  <a:lnTo>
                    <a:pt x="18" y="1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45"/>
            <p:cNvSpPr/>
            <p:nvPr/>
          </p:nvSpPr>
          <p:spPr>
            <a:xfrm>
              <a:off x="485" y="3584"/>
              <a:ext cx="18" cy="14"/>
            </a:xfrm>
            <a:custGeom>
              <a:rect b="b" l="l" r="r" t="t"/>
              <a:pathLst>
                <a:path extrusionOk="0" h="14" w="18">
                  <a:moveTo>
                    <a:pt x="18" y="1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8" y="10"/>
                  </a:lnTo>
                  <a:lnTo>
                    <a:pt x="18" y="1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45"/>
            <p:cNvSpPr/>
            <p:nvPr/>
          </p:nvSpPr>
          <p:spPr>
            <a:xfrm>
              <a:off x="503" y="3594"/>
              <a:ext cx="17" cy="14"/>
            </a:xfrm>
            <a:custGeom>
              <a:rect b="b" l="l" r="r" t="t"/>
              <a:pathLst>
                <a:path extrusionOk="0" h="14" w="17">
                  <a:moveTo>
                    <a:pt x="17" y="1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7" y="11"/>
                  </a:lnTo>
                  <a:lnTo>
                    <a:pt x="17" y="1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45"/>
            <p:cNvSpPr/>
            <p:nvPr/>
          </p:nvSpPr>
          <p:spPr>
            <a:xfrm>
              <a:off x="503" y="3594"/>
              <a:ext cx="17" cy="14"/>
            </a:xfrm>
            <a:custGeom>
              <a:rect b="b" l="l" r="r" t="t"/>
              <a:pathLst>
                <a:path extrusionOk="0" h="14" w="17">
                  <a:moveTo>
                    <a:pt x="17" y="1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17" y="11"/>
                  </a:lnTo>
                  <a:lnTo>
                    <a:pt x="17" y="1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45"/>
            <p:cNvSpPr/>
            <p:nvPr/>
          </p:nvSpPr>
          <p:spPr>
            <a:xfrm>
              <a:off x="520" y="3605"/>
              <a:ext cx="17" cy="14"/>
            </a:xfrm>
            <a:custGeom>
              <a:rect b="b" l="l" r="r" t="t"/>
              <a:pathLst>
                <a:path extrusionOk="0" h="14" w="17">
                  <a:moveTo>
                    <a:pt x="17" y="1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7" y="10"/>
                  </a:lnTo>
                  <a:lnTo>
                    <a:pt x="17" y="1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45"/>
            <p:cNvSpPr/>
            <p:nvPr/>
          </p:nvSpPr>
          <p:spPr>
            <a:xfrm>
              <a:off x="520" y="3605"/>
              <a:ext cx="17" cy="14"/>
            </a:xfrm>
            <a:custGeom>
              <a:rect b="b" l="l" r="r" t="t"/>
              <a:pathLst>
                <a:path extrusionOk="0" h="14" w="17">
                  <a:moveTo>
                    <a:pt x="17" y="14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7" y="10"/>
                  </a:lnTo>
                  <a:lnTo>
                    <a:pt x="17" y="1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45"/>
            <p:cNvSpPr/>
            <p:nvPr/>
          </p:nvSpPr>
          <p:spPr>
            <a:xfrm>
              <a:off x="537" y="3615"/>
              <a:ext cx="35" cy="21"/>
            </a:xfrm>
            <a:custGeom>
              <a:rect b="b" l="l" r="r" t="t"/>
              <a:pathLst>
                <a:path extrusionOk="0" h="21" w="35">
                  <a:moveTo>
                    <a:pt x="35" y="21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17"/>
                  </a:lnTo>
                  <a:lnTo>
                    <a:pt x="35" y="2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45"/>
            <p:cNvSpPr/>
            <p:nvPr/>
          </p:nvSpPr>
          <p:spPr>
            <a:xfrm>
              <a:off x="537" y="3615"/>
              <a:ext cx="35" cy="21"/>
            </a:xfrm>
            <a:custGeom>
              <a:rect b="b" l="l" r="r" t="t"/>
              <a:pathLst>
                <a:path extrusionOk="0" h="21" w="35">
                  <a:moveTo>
                    <a:pt x="35" y="21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17"/>
                  </a:lnTo>
                  <a:lnTo>
                    <a:pt x="35" y="2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42" name="Google Shape;4542;p45"/>
            <p:cNvCxnSpPr/>
            <p:nvPr/>
          </p:nvCxnSpPr>
          <p:spPr>
            <a:xfrm>
              <a:off x="568" y="3632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43" name="Google Shape;4543;p45"/>
            <p:cNvCxnSpPr/>
            <p:nvPr/>
          </p:nvCxnSpPr>
          <p:spPr>
            <a:xfrm rot="10800000">
              <a:off x="471" y="3577"/>
              <a:ext cx="101" cy="5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44" name="Google Shape;4544;p45"/>
            <p:cNvCxnSpPr/>
            <p:nvPr/>
          </p:nvCxnSpPr>
          <p:spPr>
            <a:xfrm>
              <a:off x="471" y="3577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45" name="Google Shape;4545;p45"/>
            <p:cNvCxnSpPr/>
            <p:nvPr/>
          </p:nvCxnSpPr>
          <p:spPr>
            <a:xfrm>
              <a:off x="471" y="3577"/>
              <a:ext cx="97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46" name="Google Shape;4546;p45"/>
            <p:cNvSpPr/>
            <p:nvPr/>
          </p:nvSpPr>
          <p:spPr>
            <a:xfrm>
              <a:off x="506" y="3501"/>
              <a:ext cx="59" cy="48"/>
            </a:xfrm>
            <a:custGeom>
              <a:rect b="b" l="l" r="r" t="t"/>
              <a:pathLst>
                <a:path extrusionOk="0" h="48" w="59">
                  <a:moveTo>
                    <a:pt x="0" y="48"/>
                  </a:moveTo>
                  <a:lnTo>
                    <a:pt x="59" y="0"/>
                  </a:lnTo>
                  <a:lnTo>
                    <a:pt x="59" y="4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45"/>
            <p:cNvSpPr/>
            <p:nvPr/>
          </p:nvSpPr>
          <p:spPr>
            <a:xfrm>
              <a:off x="506" y="3501"/>
              <a:ext cx="59" cy="48"/>
            </a:xfrm>
            <a:custGeom>
              <a:rect b="b" l="l" r="r" t="t"/>
              <a:pathLst>
                <a:path extrusionOk="0" h="48" w="59">
                  <a:moveTo>
                    <a:pt x="0" y="48"/>
                  </a:moveTo>
                  <a:lnTo>
                    <a:pt x="59" y="0"/>
                  </a:lnTo>
                  <a:lnTo>
                    <a:pt x="59" y="4"/>
                  </a:lnTo>
                  <a:lnTo>
                    <a:pt x="0" y="48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45"/>
            <p:cNvSpPr/>
            <p:nvPr/>
          </p:nvSpPr>
          <p:spPr>
            <a:xfrm>
              <a:off x="471" y="3505"/>
              <a:ext cx="94" cy="79"/>
            </a:xfrm>
            <a:custGeom>
              <a:rect b="b" l="l" r="r" t="t"/>
              <a:pathLst>
                <a:path extrusionOk="0" h="79" w="94">
                  <a:moveTo>
                    <a:pt x="0" y="72"/>
                  </a:moveTo>
                  <a:lnTo>
                    <a:pt x="35" y="44"/>
                  </a:lnTo>
                  <a:lnTo>
                    <a:pt x="94" y="0"/>
                  </a:lnTo>
                  <a:lnTo>
                    <a:pt x="94" y="24"/>
                  </a:lnTo>
                  <a:lnTo>
                    <a:pt x="14" y="79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45"/>
            <p:cNvSpPr/>
            <p:nvPr/>
          </p:nvSpPr>
          <p:spPr>
            <a:xfrm>
              <a:off x="471" y="3505"/>
              <a:ext cx="94" cy="79"/>
            </a:xfrm>
            <a:custGeom>
              <a:rect b="b" l="l" r="r" t="t"/>
              <a:pathLst>
                <a:path extrusionOk="0" h="79" w="94">
                  <a:moveTo>
                    <a:pt x="0" y="72"/>
                  </a:moveTo>
                  <a:lnTo>
                    <a:pt x="35" y="44"/>
                  </a:lnTo>
                  <a:lnTo>
                    <a:pt x="94" y="0"/>
                  </a:lnTo>
                  <a:lnTo>
                    <a:pt x="94" y="24"/>
                  </a:lnTo>
                  <a:lnTo>
                    <a:pt x="14" y="79"/>
                  </a:lnTo>
                  <a:lnTo>
                    <a:pt x="0" y="72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45"/>
            <p:cNvSpPr/>
            <p:nvPr/>
          </p:nvSpPr>
          <p:spPr>
            <a:xfrm>
              <a:off x="485" y="3529"/>
              <a:ext cx="80" cy="65"/>
            </a:xfrm>
            <a:custGeom>
              <a:rect b="b" l="l" r="r" t="t"/>
              <a:pathLst>
                <a:path extrusionOk="0" h="65" w="80">
                  <a:moveTo>
                    <a:pt x="80" y="0"/>
                  </a:moveTo>
                  <a:lnTo>
                    <a:pt x="80" y="20"/>
                  </a:lnTo>
                  <a:lnTo>
                    <a:pt x="18" y="65"/>
                  </a:lnTo>
                  <a:lnTo>
                    <a:pt x="0" y="5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45"/>
            <p:cNvSpPr/>
            <p:nvPr/>
          </p:nvSpPr>
          <p:spPr>
            <a:xfrm>
              <a:off x="485" y="3529"/>
              <a:ext cx="80" cy="65"/>
            </a:xfrm>
            <a:custGeom>
              <a:rect b="b" l="l" r="r" t="t"/>
              <a:pathLst>
                <a:path extrusionOk="0" h="65" w="80">
                  <a:moveTo>
                    <a:pt x="80" y="0"/>
                  </a:moveTo>
                  <a:lnTo>
                    <a:pt x="80" y="20"/>
                  </a:lnTo>
                  <a:lnTo>
                    <a:pt x="18" y="65"/>
                  </a:lnTo>
                  <a:lnTo>
                    <a:pt x="0" y="55"/>
                  </a:lnTo>
                  <a:lnTo>
                    <a:pt x="8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45"/>
            <p:cNvSpPr/>
            <p:nvPr/>
          </p:nvSpPr>
          <p:spPr>
            <a:xfrm>
              <a:off x="503" y="3549"/>
              <a:ext cx="65" cy="56"/>
            </a:xfrm>
            <a:custGeom>
              <a:rect b="b" l="l" r="r" t="t"/>
              <a:pathLst>
                <a:path extrusionOk="0" h="56" w="65">
                  <a:moveTo>
                    <a:pt x="62" y="0"/>
                  </a:moveTo>
                  <a:lnTo>
                    <a:pt x="65" y="21"/>
                  </a:lnTo>
                  <a:lnTo>
                    <a:pt x="17" y="56"/>
                  </a:lnTo>
                  <a:lnTo>
                    <a:pt x="0" y="4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45"/>
            <p:cNvSpPr/>
            <p:nvPr/>
          </p:nvSpPr>
          <p:spPr>
            <a:xfrm>
              <a:off x="503" y="3549"/>
              <a:ext cx="65" cy="56"/>
            </a:xfrm>
            <a:custGeom>
              <a:rect b="b" l="l" r="r" t="t"/>
              <a:pathLst>
                <a:path extrusionOk="0" h="56" w="65">
                  <a:moveTo>
                    <a:pt x="62" y="0"/>
                  </a:moveTo>
                  <a:lnTo>
                    <a:pt x="65" y="21"/>
                  </a:lnTo>
                  <a:lnTo>
                    <a:pt x="17" y="56"/>
                  </a:lnTo>
                  <a:lnTo>
                    <a:pt x="0" y="45"/>
                  </a:lnTo>
                  <a:lnTo>
                    <a:pt x="62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45"/>
            <p:cNvSpPr/>
            <p:nvPr/>
          </p:nvSpPr>
          <p:spPr>
            <a:xfrm>
              <a:off x="520" y="3570"/>
              <a:ext cx="48" cy="45"/>
            </a:xfrm>
            <a:custGeom>
              <a:rect b="b" l="l" r="r" t="t"/>
              <a:pathLst>
                <a:path extrusionOk="0" h="45" w="48">
                  <a:moveTo>
                    <a:pt x="48" y="0"/>
                  </a:moveTo>
                  <a:lnTo>
                    <a:pt x="48" y="21"/>
                  </a:lnTo>
                  <a:lnTo>
                    <a:pt x="17" y="45"/>
                  </a:lnTo>
                  <a:lnTo>
                    <a:pt x="0" y="35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45"/>
            <p:cNvSpPr/>
            <p:nvPr/>
          </p:nvSpPr>
          <p:spPr>
            <a:xfrm>
              <a:off x="520" y="3570"/>
              <a:ext cx="48" cy="45"/>
            </a:xfrm>
            <a:custGeom>
              <a:rect b="b" l="l" r="r" t="t"/>
              <a:pathLst>
                <a:path extrusionOk="0" h="45" w="48">
                  <a:moveTo>
                    <a:pt x="48" y="0"/>
                  </a:moveTo>
                  <a:lnTo>
                    <a:pt x="48" y="21"/>
                  </a:lnTo>
                  <a:lnTo>
                    <a:pt x="17" y="45"/>
                  </a:lnTo>
                  <a:lnTo>
                    <a:pt x="0" y="35"/>
                  </a:lnTo>
                  <a:lnTo>
                    <a:pt x="48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45"/>
            <p:cNvSpPr/>
            <p:nvPr/>
          </p:nvSpPr>
          <p:spPr>
            <a:xfrm>
              <a:off x="537" y="3591"/>
              <a:ext cx="31" cy="41"/>
            </a:xfrm>
            <a:custGeom>
              <a:rect b="b" l="l" r="r" t="t"/>
              <a:pathLst>
                <a:path extrusionOk="0" h="41" w="31">
                  <a:moveTo>
                    <a:pt x="31" y="0"/>
                  </a:moveTo>
                  <a:lnTo>
                    <a:pt x="31" y="41"/>
                  </a:lnTo>
                  <a:lnTo>
                    <a:pt x="0" y="2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45"/>
            <p:cNvSpPr/>
            <p:nvPr/>
          </p:nvSpPr>
          <p:spPr>
            <a:xfrm>
              <a:off x="537" y="3591"/>
              <a:ext cx="31" cy="41"/>
            </a:xfrm>
            <a:custGeom>
              <a:rect b="b" l="l" r="r" t="t"/>
              <a:pathLst>
                <a:path extrusionOk="0" h="41" w="31">
                  <a:moveTo>
                    <a:pt x="31" y="0"/>
                  </a:moveTo>
                  <a:lnTo>
                    <a:pt x="31" y="41"/>
                  </a:lnTo>
                  <a:lnTo>
                    <a:pt x="0" y="24"/>
                  </a:lnTo>
                  <a:lnTo>
                    <a:pt x="31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58" name="Google Shape;4558;p45"/>
            <p:cNvCxnSpPr/>
            <p:nvPr/>
          </p:nvCxnSpPr>
          <p:spPr>
            <a:xfrm rot="10800000">
              <a:off x="471" y="3577"/>
              <a:ext cx="97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59" name="Google Shape;4559;p45"/>
            <p:cNvCxnSpPr/>
            <p:nvPr/>
          </p:nvCxnSpPr>
          <p:spPr>
            <a:xfrm flipH="1" rot="10800000">
              <a:off x="471" y="3501"/>
              <a:ext cx="94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60" name="Google Shape;4560;p45"/>
            <p:cNvCxnSpPr/>
            <p:nvPr/>
          </p:nvCxnSpPr>
          <p:spPr>
            <a:xfrm>
              <a:off x="565" y="3501"/>
              <a:ext cx="3" cy="1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61" name="Google Shape;4561;p45"/>
            <p:cNvSpPr/>
            <p:nvPr/>
          </p:nvSpPr>
          <p:spPr>
            <a:xfrm>
              <a:off x="568" y="3632"/>
              <a:ext cx="7" cy="4"/>
            </a:xfrm>
            <a:custGeom>
              <a:rect b="b" l="l" r="r" t="t"/>
              <a:pathLst>
                <a:path extrusionOk="0" h="4" w="7">
                  <a:moveTo>
                    <a:pt x="7" y="0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45"/>
            <p:cNvSpPr/>
            <p:nvPr/>
          </p:nvSpPr>
          <p:spPr>
            <a:xfrm>
              <a:off x="568" y="3632"/>
              <a:ext cx="7" cy="4"/>
            </a:xfrm>
            <a:custGeom>
              <a:rect b="b" l="l" r="r" t="t"/>
              <a:pathLst>
                <a:path extrusionOk="0" h="4" w="7">
                  <a:moveTo>
                    <a:pt x="7" y="0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63" name="Google Shape;4563;p45"/>
            <p:cNvCxnSpPr/>
            <p:nvPr/>
          </p:nvCxnSpPr>
          <p:spPr>
            <a:xfrm>
              <a:off x="568" y="3632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64" name="Google Shape;4564;p45"/>
            <p:cNvCxnSpPr/>
            <p:nvPr/>
          </p:nvCxnSpPr>
          <p:spPr>
            <a:xfrm flipH="1">
              <a:off x="572" y="3632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65" name="Google Shape;4565;p45"/>
            <p:cNvCxnSpPr/>
            <p:nvPr/>
          </p:nvCxnSpPr>
          <p:spPr>
            <a:xfrm rot="10800000">
              <a:off x="568" y="3632"/>
              <a:ext cx="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66" name="Google Shape;4566;p45"/>
            <p:cNvSpPr/>
            <p:nvPr/>
          </p:nvSpPr>
          <p:spPr>
            <a:xfrm>
              <a:off x="565" y="3498"/>
              <a:ext cx="7" cy="7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45"/>
            <p:cNvSpPr/>
            <p:nvPr/>
          </p:nvSpPr>
          <p:spPr>
            <a:xfrm>
              <a:off x="565" y="3498"/>
              <a:ext cx="7" cy="7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7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45"/>
            <p:cNvSpPr/>
            <p:nvPr/>
          </p:nvSpPr>
          <p:spPr>
            <a:xfrm>
              <a:off x="565" y="3505"/>
              <a:ext cx="24" cy="20"/>
            </a:xfrm>
            <a:custGeom>
              <a:rect b="b" l="l" r="r" t="t"/>
              <a:pathLst>
                <a:path extrusionOk="0" h="20" w="24">
                  <a:moveTo>
                    <a:pt x="24" y="17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3" y="20"/>
                  </a:lnTo>
                  <a:lnTo>
                    <a:pt x="24" y="1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45"/>
            <p:cNvSpPr/>
            <p:nvPr/>
          </p:nvSpPr>
          <p:spPr>
            <a:xfrm>
              <a:off x="565" y="3505"/>
              <a:ext cx="24" cy="20"/>
            </a:xfrm>
            <a:custGeom>
              <a:rect b="b" l="l" r="r" t="t"/>
              <a:pathLst>
                <a:path extrusionOk="0" h="20" w="24">
                  <a:moveTo>
                    <a:pt x="24" y="17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3" y="20"/>
                  </a:lnTo>
                  <a:lnTo>
                    <a:pt x="24" y="1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45"/>
            <p:cNvSpPr/>
            <p:nvPr/>
          </p:nvSpPr>
          <p:spPr>
            <a:xfrm>
              <a:off x="568" y="3522"/>
              <a:ext cx="38" cy="24"/>
            </a:xfrm>
            <a:custGeom>
              <a:rect b="b" l="l" r="r" t="t"/>
              <a:pathLst>
                <a:path extrusionOk="0" h="24" w="38">
                  <a:moveTo>
                    <a:pt x="38" y="14"/>
                  </a:moveTo>
                  <a:lnTo>
                    <a:pt x="21" y="0"/>
                  </a:lnTo>
                  <a:lnTo>
                    <a:pt x="0" y="3"/>
                  </a:lnTo>
                  <a:lnTo>
                    <a:pt x="0" y="24"/>
                  </a:lnTo>
                  <a:lnTo>
                    <a:pt x="38" y="1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45"/>
            <p:cNvSpPr/>
            <p:nvPr/>
          </p:nvSpPr>
          <p:spPr>
            <a:xfrm>
              <a:off x="568" y="3522"/>
              <a:ext cx="38" cy="24"/>
            </a:xfrm>
            <a:custGeom>
              <a:rect b="b" l="l" r="r" t="t"/>
              <a:pathLst>
                <a:path extrusionOk="0" h="24" w="38">
                  <a:moveTo>
                    <a:pt x="38" y="14"/>
                  </a:moveTo>
                  <a:lnTo>
                    <a:pt x="21" y="0"/>
                  </a:lnTo>
                  <a:lnTo>
                    <a:pt x="0" y="3"/>
                  </a:lnTo>
                  <a:lnTo>
                    <a:pt x="0" y="24"/>
                  </a:lnTo>
                  <a:lnTo>
                    <a:pt x="38" y="1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45"/>
            <p:cNvSpPr/>
            <p:nvPr/>
          </p:nvSpPr>
          <p:spPr>
            <a:xfrm>
              <a:off x="568" y="3536"/>
              <a:ext cx="56" cy="31"/>
            </a:xfrm>
            <a:custGeom>
              <a:rect b="b" l="l" r="r" t="t"/>
              <a:pathLst>
                <a:path extrusionOk="0" h="31" w="56">
                  <a:moveTo>
                    <a:pt x="56" y="17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4" y="31"/>
                  </a:lnTo>
                  <a:lnTo>
                    <a:pt x="56" y="1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45"/>
            <p:cNvSpPr/>
            <p:nvPr/>
          </p:nvSpPr>
          <p:spPr>
            <a:xfrm>
              <a:off x="568" y="3536"/>
              <a:ext cx="56" cy="31"/>
            </a:xfrm>
            <a:custGeom>
              <a:rect b="b" l="l" r="r" t="t"/>
              <a:pathLst>
                <a:path extrusionOk="0" h="31" w="56">
                  <a:moveTo>
                    <a:pt x="56" y="17"/>
                  </a:moveTo>
                  <a:lnTo>
                    <a:pt x="38" y="0"/>
                  </a:lnTo>
                  <a:lnTo>
                    <a:pt x="0" y="10"/>
                  </a:lnTo>
                  <a:lnTo>
                    <a:pt x="4" y="31"/>
                  </a:lnTo>
                  <a:lnTo>
                    <a:pt x="56" y="1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45"/>
            <p:cNvSpPr/>
            <p:nvPr/>
          </p:nvSpPr>
          <p:spPr>
            <a:xfrm>
              <a:off x="572" y="3553"/>
              <a:ext cx="69" cy="35"/>
            </a:xfrm>
            <a:custGeom>
              <a:rect b="b" l="l" r="r" t="t"/>
              <a:pathLst>
                <a:path extrusionOk="0" h="35" w="69">
                  <a:moveTo>
                    <a:pt x="69" y="17"/>
                  </a:moveTo>
                  <a:lnTo>
                    <a:pt x="52" y="0"/>
                  </a:lnTo>
                  <a:lnTo>
                    <a:pt x="0" y="14"/>
                  </a:lnTo>
                  <a:lnTo>
                    <a:pt x="0" y="35"/>
                  </a:lnTo>
                  <a:lnTo>
                    <a:pt x="69" y="1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45"/>
            <p:cNvSpPr/>
            <p:nvPr/>
          </p:nvSpPr>
          <p:spPr>
            <a:xfrm>
              <a:off x="572" y="3553"/>
              <a:ext cx="69" cy="35"/>
            </a:xfrm>
            <a:custGeom>
              <a:rect b="b" l="l" r="r" t="t"/>
              <a:pathLst>
                <a:path extrusionOk="0" h="35" w="69">
                  <a:moveTo>
                    <a:pt x="69" y="17"/>
                  </a:moveTo>
                  <a:lnTo>
                    <a:pt x="52" y="0"/>
                  </a:lnTo>
                  <a:lnTo>
                    <a:pt x="0" y="14"/>
                  </a:lnTo>
                  <a:lnTo>
                    <a:pt x="0" y="35"/>
                  </a:lnTo>
                  <a:lnTo>
                    <a:pt x="69" y="1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45"/>
            <p:cNvSpPr/>
            <p:nvPr/>
          </p:nvSpPr>
          <p:spPr>
            <a:xfrm>
              <a:off x="572" y="3570"/>
              <a:ext cx="72" cy="62"/>
            </a:xfrm>
            <a:custGeom>
              <a:rect b="b" l="l" r="r" t="t"/>
              <a:pathLst>
                <a:path extrusionOk="0" h="62" w="72">
                  <a:moveTo>
                    <a:pt x="3" y="62"/>
                  </a:moveTo>
                  <a:lnTo>
                    <a:pt x="72" y="4"/>
                  </a:lnTo>
                  <a:lnTo>
                    <a:pt x="69" y="0"/>
                  </a:lnTo>
                  <a:lnTo>
                    <a:pt x="0" y="18"/>
                  </a:lnTo>
                  <a:lnTo>
                    <a:pt x="3" y="62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45"/>
            <p:cNvSpPr/>
            <p:nvPr/>
          </p:nvSpPr>
          <p:spPr>
            <a:xfrm>
              <a:off x="572" y="3570"/>
              <a:ext cx="72" cy="62"/>
            </a:xfrm>
            <a:custGeom>
              <a:rect b="b" l="l" r="r" t="t"/>
              <a:pathLst>
                <a:path extrusionOk="0" h="62" w="72">
                  <a:moveTo>
                    <a:pt x="3" y="62"/>
                  </a:moveTo>
                  <a:lnTo>
                    <a:pt x="72" y="4"/>
                  </a:lnTo>
                  <a:lnTo>
                    <a:pt x="69" y="0"/>
                  </a:lnTo>
                  <a:lnTo>
                    <a:pt x="0" y="18"/>
                  </a:lnTo>
                  <a:lnTo>
                    <a:pt x="3" y="62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78" name="Google Shape;4578;p45"/>
            <p:cNvCxnSpPr/>
            <p:nvPr/>
          </p:nvCxnSpPr>
          <p:spPr>
            <a:xfrm>
              <a:off x="565" y="3498"/>
              <a:ext cx="10" cy="1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79" name="Google Shape;4579;p45"/>
            <p:cNvCxnSpPr/>
            <p:nvPr/>
          </p:nvCxnSpPr>
          <p:spPr>
            <a:xfrm flipH="1" rot="10800000">
              <a:off x="575" y="3574"/>
              <a:ext cx="69" cy="5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80" name="Google Shape;4580;p45"/>
            <p:cNvCxnSpPr/>
            <p:nvPr/>
          </p:nvCxnSpPr>
          <p:spPr>
            <a:xfrm rot="10800000">
              <a:off x="565" y="3498"/>
              <a:ext cx="79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81" name="Google Shape;4581;p45"/>
            <p:cNvSpPr/>
            <p:nvPr/>
          </p:nvSpPr>
          <p:spPr>
            <a:xfrm>
              <a:off x="565" y="3467"/>
              <a:ext cx="55" cy="38"/>
            </a:xfrm>
            <a:custGeom>
              <a:rect b="b" l="l" r="r" t="t"/>
              <a:pathLst>
                <a:path extrusionOk="0" h="38" w="55">
                  <a:moveTo>
                    <a:pt x="55" y="0"/>
                  </a:moveTo>
                  <a:lnTo>
                    <a:pt x="0" y="31"/>
                  </a:lnTo>
                  <a:lnTo>
                    <a:pt x="7" y="3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45"/>
            <p:cNvSpPr/>
            <p:nvPr/>
          </p:nvSpPr>
          <p:spPr>
            <a:xfrm>
              <a:off x="565" y="3467"/>
              <a:ext cx="55" cy="38"/>
            </a:xfrm>
            <a:custGeom>
              <a:rect b="b" l="l" r="r" t="t"/>
              <a:pathLst>
                <a:path extrusionOk="0" h="38" w="55">
                  <a:moveTo>
                    <a:pt x="55" y="0"/>
                  </a:moveTo>
                  <a:lnTo>
                    <a:pt x="0" y="31"/>
                  </a:lnTo>
                  <a:lnTo>
                    <a:pt x="7" y="38"/>
                  </a:lnTo>
                  <a:lnTo>
                    <a:pt x="55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45"/>
            <p:cNvSpPr/>
            <p:nvPr/>
          </p:nvSpPr>
          <p:spPr>
            <a:xfrm>
              <a:off x="572" y="3460"/>
              <a:ext cx="65" cy="62"/>
            </a:xfrm>
            <a:custGeom>
              <a:rect b="b" l="l" r="r" t="t"/>
              <a:pathLst>
                <a:path extrusionOk="0" h="62" w="65">
                  <a:moveTo>
                    <a:pt x="65" y="24"/>
                  </a:moveTo>
                  <a:lnTo>
                    <a:pt x="65" y="0"/>
                  </a:lnTo>
                  <a:lnTo>
                    <a:pt x="48" y="7"/>
                  </a:lnTo>
                  <a:lnTo>
                    <a:pt x="0" y="45"/>
                  </a:lnTo>
                  <a:lnTo>
                    <a:pt x="17" y="62"/>
                  </a:lnTo>
                  <a:lnTo>
                    <a:pt x="65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45"/>
            <p:cNvSpPr/>
            <p:nvPr/>
          </p:nvSpPr>
          <p:spPr>
            <a:xfrm>
              <a:off x="572" y="3460"/>
              <a:ext cx="65" cy="62"/>
            </a:xfrm>
            <a:custGeom>
              <a:rect b="b" l="l" r="r" t="t"/>
              <a:pathLst>
                <a:path extrusionOk="0" h="62" w="65">
                  <a:moveTo>
                    <a:pt x="65" y="24"/>
                  </a:moveTo>
                  <a:lnTo>
                    <a:pt x="65" y="0"/>
                  </a:lnTo>
                  <a:lnTo>
                    <a:pt x="48" y="7"/>
                  </a:lnTo>
                  <a:lnTo>
                    <a:pt x="0" y="45"/>
                  </a:lnTo>
                  <a:lnTo>
                    <a:pt x="17" y="62"/>
                  </a:lnTo>
                  <a:lnTo>
                    <a:pt x="65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45"/>
            <p:cNvSpPr/>
            <p:nvPr/>
          </p:nvSpPr>
          <p:spPr>
            <a:xfrm>
              <a:off x="589" y="3484"/>
              <a:ext cx="52" cy="52"/>
            </a:xfrm>
            <a:custGeom>
              <a:rect b="b" l="l" r="r" t="t"/>
              <a:pathLst>
                <a:path extrusionOk="0" h="52" w="52">
                  <a:moveTo>
                    <a:pt x="52" y="27"/>
                  </a:moveTo>
                  <a:lnTo>
                    <a:pt x="48" y="0"/>
                  </a:lnTo>
                  <a:lnTo>
                    <a:pt x="0" y="38"/>
                  </a:lnTo>
                  <a:lnTo>
                    <a:pt x="17" y="52"/>
                  </a:lnTo>
                  <a:lnTo>
                    <a:pt x="52" y="2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45"/>
            <p:cNvSpPr/>
            <p:nvPr/>
          </p:nvSpPr>
          <p:spPr>
            <a:xfrm>
              <a:off x="589" y="3484"/>
              <a:ext cx="52" cy="52"/>
            </a:xfrm>
            <a:custGeom>
              <a:rect b="b" l="l" r="r" t="t"/>
              <a:pathLst>
                <a:path extrusionOk="0" h="52" w="52">
                  <a:moveTo>
                    <a:pt x="52" y="27"/>
                  </a:moveTo>
                  <a:lnTo>
                    <a:pt x="48" y="0"/>
                  </a:lnTo>
                  <a:lnTo>
                    <a:pt x="0" y="38"/>
                  </a:lnTo>
                  <a:lnTo>
                    <a:pt x="17" y="52"/>
                  </a:lnTo>
                  <a:lnTo>
                    <a:pt x="52" y="2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45"/>
            <p:cNvSpPr/>
            <p:nvPr/>
          </p:nvSpPr>
          <p:spPr>
            <a:xfrm>
              <a:off x="606" y="3511"/>
              <a:ext cx="35" cy="42"/>
            </a:xfrm>
            <a:custGeom>
              <a:rect b="b" l="l" r="r" t="t"/>
              <a:pathLst>
                <a:path extrusionOk="0" h="42" w="35">
                  <a:moveTo>
                    <a:pt x="35" y="28"/>
                  </a:moveTo>
                  <a:lnTo>
                    <a:pt x="35" y="0"/>
                  </a:lnTo>
                  <a:lnTo>
                    <a:pt x="0" y="25"/>
                  </a:lnTo>
                  <a:lnTo>
                    <a:pt x="18" y="42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45"/>
            <p:cNvSpPr/>
            <p:nvPr/>
          </p:nvSpPr>
          <p:spPr>
            <a:xfrm>
              <a:off x="606" y="3511"/>
              <a:ext cx="35" cy="42"/>
            </a:xfrm>
            <a:custGeom>
              <a:rect b="b" l="l" r="r" t="t"/>
              <a:pathLst>
                <a:path extrusionOk="0" h="42" w="35">
                  <a:moveTo>
                    <a:pt x="35" y="28"/>
                  </a:moveTo>
                  <a:lnTo>
                    <a:pt x="35" y="0"/>
                  </a:lnTo>
                  <a:lnTo>
                    <a:pt x="0" y="25"/>
                  </a:lnTo>
                  <a:lnTo>
                    <a:pt x="18" y="42"/>
                  </a:lnTo>
                  <a:lnTo>
                    <a:pt x="35" y="2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45"/>
            <p:cNvSpPr/>
            <p:nvPr/>
          </p:nvSpPr>
          <p:spPr>
            <a:xfrm>
              <a:off x="624" y="3539"/>
              <a:ext cx="20" cy="31"/>
            </a:xfrm>
            <a:custGeom>
              <a:rect b="b" l="l" r="r" t="t"/>
              <a:pathLst>
                <a:path extrusionOk="0" h="31" w="20">
                  <a:moveTo>
                    <a:pt x="20" y="31"/>
                  </a:moveTo>
                  <a:lnTo>
                    <a:pt x="17" y="0"/>
                  </a:lnTo>
                  <a:lnTo>
                    <a:pt x="0" y="14"/>
                  </a:lnTo>
                  <a:lnTo>
                    <a:pt x="17" y="31"/>
                  </a:lnTo>
                  <a:lnTo>
                    <a:pt x="20" y="3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45"/>
            <p:cNvSpPr/>
            <p:nvPr/>
          </p:nvSpPr>
          <p:spPr>
            <a:xfrm>
              <a:off x="624" y="3539"/>
              <a:ext cx="20" cy="31"/>
            </a:xfrm>
            <a:custGeom>
              <a:rect b="b" l="l" r="r" t="t"/>
              <a:pathLst>
                <a:path extrusionOk="0" h="31" w="20">
                  <a:moveTo>
                    <a:pt x="20" y="31"/>
                  </a:moveTo>
                  <a:lnTo>
                    <a:pt x="17" y="0"/>
                  </a:lnTo>
                  <a:lnTo>
                    <a:pt x="0" y="14"/>
                  </a:lnTo>
                  <a:lnTo>
                    <a:pt x="17" y="31"/>
                  </a:lnTo>
                  <a:lnTo>
                    <a:pt x="20" y="3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45"/>
            <p:cNvSpPr/>
            <p:nvPr/>
          </p:nvSpPr>
          <p:spPr>
            <a:xfrm>
              <a:off x="641" y="3570"/>
              <a:ext cx="3" cy="4"/>
            </a:xfrm>
            <a:custGeom>
              <a:rect b="b" l="l" r="r" t="t"/>
              <a:pathLst>
                <a:path extrusionOk="0" h="4" w="3">
                  <a:moveTo>
                    <a:pt x="3" y="4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4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45"/>
            <p:cNvSpPr/>
            <p:nvPr/>
          </p:nvSpPr>
          <p:spPr>
            <a:xfrm>
              <a:off x="641" y="3570"/>
              <a:ext cx="3" cy="4"/>
            </a:xfrm>
            <a:custGeom>
              <a:rect b="b" l="l" r="r" t="t"/>
              <a:pathLst>
                <a:path extrusionOk="0" h="4" w="3">
                  <a:moveTo>
                    <a:pt x="3" y="4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4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93" name="Google Shape;4593;p45"/>
            <p:cNvCxnSpPr/>
            <p:nvPr/>
          </p:nvCxnSpPr>
          <p:spPr>
            <a:xfrm>
              <a:off x="565" y="3498"/>
              <a:ext cx="79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94" name="Google Shape;4594;p45"/>
            <p:cNvCxnSpPr/>
            <p:nvPr/>
          </p:nvCxnSpPr>
          <p:spPr>
            <a:xfrm rot="10800000">
              <a:off x="637" y="3460"/>
              <a:ext cx="7" cy="1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595" name="Google Shape;4595;p45"/>
            <p:cNvCxnSpPr/>
            <p:nvPr/>
          </p:nvCxnSpPr>
          <p:spPr>
            <a:xfrm flipH="1">
              <a:off x="565" y="3460"/>
              <a:ext cx="72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596" name="Google Shape;4596;p45"/>
            <p:cNvSpPr/>
            <p:nvPr/>
          </p:nvSpPr>
          <p:spPr>
            <a:xfrm>
              <a:off x="565" y="3487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4"/>
                  </a:moveTo>
                  <a:lnTo>
                    <a:pt x="0" y="7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7" name="Google Shape;4597;p45"/>
            <p:cNvSpPr/>
            <p:nvPr/>
          </p:nvSpPr>
          <p:spPr>
            <a:xfrm>
              <a:off x="565" y="3487"/>
              <a:ext cx="10" cy="7"/>
            </a:xfrm>
            <a:custGeom>
              <a:rect b="b" l="l" r="r" t="t"/>
              <a:pathLst>
                <a:path extrusionOk="0" h="7" w="10">
                  <a:moveTo>
                    <a:pt x="0" y="4"/>
                  </a:moveTo>
                  <a:lnTo>
                    <a:pt x="0" y="7"/>
                  </a:lnTo>
                  <a:lnTo>
                    <a:pt x="1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8" name="Google Shape;4598;p45"/>
            <p:cNvSpPr/>
            <p:nvPr/>
          </p:nvSpPr>
          <p:spPr>
            <a:xfrm>
              <a:off x="565" y="3446"/>
              <a:ext cx="62" cy="45"/>
            </a:xfrm>
            <a:custGeom>
              <a:rect b="b" l="l" r="r" t="t"/>
              <a:pathLst>
                <a:path extrusionOk="0" h="45" w="62">
                  <a:moveTo>
                    <a:pt x="0" y="10"/>
                  </a:moveTo>
                  <a:lnTo>
                    <a:pt x="0" y="45"/>
                  </a:lnTo>
                  <a:lnTo>
                    <a:pt x="10" y="41"/>
                  </a:lnTo>
                  <a:lnTo>
                    <a:pt x="6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45"/>
            <p:cNvSpPr/>
            <p:nvPr/>
          </p:nvSpPr>
          <p:spPr>
            <a:xfrm>
              <a:off x="565" y="3446"/>
              <a:ext cx="62" cy="45"/>
            </a:xfrm>
            <a:custGeom>
              <a:rect b="b" l="l" r="r" t="t"/>
              <a:pathLst>
                <a:path extrusionOk="0" h="45" w="62">
                  <a:moveTo>
                    <a:pt x="0" y="10"/>
                  </a:moveTo>
                  <a:lnTo>
                    <a:pt x="0" y="45"/>
                  </a:lnTo>
                  <a:lnTo>
                    <a:pt x="10" y="41"/>
                  </a:lnTo>
                  <a:lnTo>
                    <a:pt x="62" y="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45"/>
            <p:cNvSpPr/>
            <p:nvPr/>
          </p:nvSpPr>
          <p:spPr>
            <a:xfrm>
              <a:off x="561" y="3415"/>
              <a:ext cx="66" cy="41"/>
            </a:xfrm>
            <a:custGeom>
              <a:rect b="b" l="l" r="r" t="t"/>
              <a:pathLst>
                <a:path extrusionOk="0" h="41" w="66">
                  <a:moveTo>
                    <a:pt x="0" y="7"/>
                  </a:moveTo>
                  <a:lnTo>
                    <a:pt x="4" y="41"/>
                  </a:lnTo>
                  <a:lnTo>
                    <a:pt x="66" y="31"/>
                  </a:lnTo>
                  <a:lnTo>
                    <a:pt x="66" y="27"/>
                  </a:lnTo>
                  <a:lnTo>
                    <a:pt x="28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45"/>
            <p:cNvSpPr/>
            <p:nvPr/>
          </p:nvSpPr>
          <p:spPr>
            <a:xfrm>
              <a:off x="561" y="3415"/>
              <a:ext cx="66" cy="41"/>
            </a:xfrm>
            <a:custGeom>
              <a:rect b="b" l="l" r="r" t="t"/>
              <a:pathLst>
                <a:path extrusionOk="0" h="41" w="66">
                  <a:moveTo>
                    <a:pt x="0" y="7"/>
                  </a:moveTo>
                  <a:lnTo>
                    <a:pt x="4" y="41"/>
                  </a:lnTo>
                  <a:lnTo>
                    <a:pt x="66" y="31"/>
                  </a:lnTo>
                  <a:lnTo>
                    <a:pt x="66" y="27"/>
                  </a:lnTo>
                  <a:lnTo>
                    <a:pt x="28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2" name="Google Shape;4602;p45"/>
          <p:cNvGrpSpPr/>
          <p:nvPr/>
        </p:nvGrpSpPr>
        <p:grpSpPr>
          <a:xfrm>
            <a:off x="385762" y="4543425"/>
            <a:ext cx="620712" cy="1003300"/>
            <a:chOff x="243" y="2862"/>
            <a:chExt cx="391" cy="632"/>
          </a:xfrm>
        </p:grpSpPr>
        <p:sp>
          <p:nvSpPr>
            <p:cNvPr id="4603" name="Google Shape;4603;p45"/>
            <p:cNvSpPr/>
            <p:nvPr/>
          </p:nvSpPr>
          <p:spPr>
            <a:xfrm>
              <a:off x="561" y="3397"/>
              <a:ext cx="28" cy="25"/>
            </a:xfrm>
            <a:custGeom>
              <a:rect b="b" l="l" r="r" t="t"/>
              <a:pathLst>
                <a:path extrusionOk="0" h="25" w="28">
                  <a:moveTo>
                    <a:pt x="0" y="0"/>
                  </a:moveTo>
                  <a:lnTo>
                    <a:pt x="0" y="25"/>
                  </a:lnTo>
                  <a:lnTo>
                    <a:pt x="28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45"/>
            <p:cNvSpPr/>
            <p:nvPr/>
          </p:nvSpPr>
          <p:spPr>
            <a:xfrm>
              <a:off x="561" y="3397"/>
              <a:ext cx="28" cy="25"/>
            </a:xfrm>
            <a:custGeom>
              <a:rect b="b" l="l" r="r" t="t"/>
              <a:pathLst>
                <a:path extrusionOk="0" h="25" w="28">
                  <a:moveTo>
                    <a:pt x="0" y="0"/>
                  </a:moveTo>
                  <a:lnTo>
                    <a:pt x="0" y="25"/>
                  </a:lnTo>
                  <a:lnTo>
                    <a:pt x="28" y="18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05" name="Google Shape;4605;p45"/>
            <p:cNvCxnSpPr/>
            <p:nvPr/>
          </p:nvCxnSpPr>
          <p:spPr>
            <a:xfrm rot="10800000">
              <a:off x="561" y="3397"/>
              <a:ext cx="66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06" name="Google Shape;4606;p45"/>
            <p:cNvCxnSpPr/>
            <p:nvPr/>
          </p:nvCxnSpPr>
          <p:spPr>
            <a:xfrm>
              <a:off x="561" y="3397"/>
              <a:ext cx="4" cy="9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07" name="Google Shape;4607;p45"/>
            <p:cNvCxnSpPr/>
            <p:nvPr/>
          </p:nvCxnSpPr>
          <p:spPr>
            <a:xfrm flipH="1" rot="10800000">
              <a:off x="565" y="3442"/>
              <a:ext cx="62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08" name="Google Shape;4608;p45"/>
            <p:cNvSpPr/>
            <p:nvPr/>
          </p:nvSpPr>
          <p:spPr>
            <a:xfrm>
              <a:off x="575" y="3252"/>
              <a:ext cx="24" cy="49"/>
            </a:xfrm>
            <a:custGeom>
              <a:rect b="b" l="l" r="r" t="t"/>
              <a:pathLst>
                <a:path extrusionOk="0" h="49" w="24">
                  <a:moveTo>
                    <a:pt x="24" y="28"/>
                  </a:moveTo>
                  <a:lnTo>
                    <a:pt x="14" y="0"/>
                  </a:lnTo>
                  <a:lnTo>
                    <a:pt x="0" y="49"/>
                  </a:lnTo>
                  <a:lnTo>
                    <a:pt x="24" y="28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45"/>
            <p:cNvSpPr/>
            <p:nvPr/>
          </p:nvSpPr>
          <p:spPr>
            <a:xfrm>
              <a:off x="575" y="3252"/>
              <a:ext cx="24" cy="49"/>
            </a:xfrm>
            <a:custGeom>
              <a:rect b="b" l="l" r="r" t="t"/>
              <a:pathLst>
                <a:path extrusionOk="0" h="49" w="24">
                  <a:moveTo>
                    <a:pt x="24" y="28"/>
                  </a:moveTo>
                  <a:lnTo>
                    <a:pt x="14" y="0"/>
                  </a:lnTo>
                  <a:lnTo>
                    <a:pt x="0" y="49"/>
                  </a:lnTo>
                  <a:lnTo>
                    <a:pt x="24" y="28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0" name="Google Shape;4610;p45"/>
            <p:cNvCxnSpPr/>
            <p:nvPr/>
          </p:nvCxnSpPr>
          <p:spPr>
            <a:xfrm flipH="1" rot="10800000">
              <a:off x="575" y="3280"/>
              <a:ext cx="24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11" name="Google Shape;4611;p45"/>
            <p:cNvCxnSpPr/>
            <p:nvPr/>
          </p:nvCxnSpPr>
          <p:spPr>
            <a:xfrm rot="10800000">
              <a:off x="589" y="3252"/>
              <a:ext cx="10" cy="2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12" name="Google Shape;4612;p45"/>
            <p:cNvCxnSpPr/>
            <p:nvPr/>
          </p:nvCxnSpPr>
          <p:spPr>
            <a:xfrm flipH="1">
              <a:off x="575" y="3252"/>
              <a:ext cx="14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13" name="Google Shape;4613;p45"/>
            <p:cNvSpPr/>
            <p:nvPr/>
          </p:nvSpPr>
          <p:spPr>
            <a:xfrm>
              <a:off x="589" y="3352"/>
              <a:ext cx="21" cy="28"/>
            </a:xfrm>
            <a:custGeom>
              <a:rect b="b" l="l" r="r" t="t"/>
              <a:pathLst>
                <a:path extrusionOk="0" h="28" w="21">
                  <a:moveTo>
                    <a:pt x="21" y="0"/>
                  </a:moveTo>
                  <a:lnTo>
                    <a:pt x="21" y="4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45"/>
            <p:cNvSpPr/>
            <p:nvPr/>
          </p:nvSpPr>
          <p:spPr>
            <a:xfrm>
              <a:off x="589" y="3352"/>
              <a:ext cx="21" cy="28"/>
            </a:xfrm>
            <a:custGeom>
              <a:rect b="b" l="l" r="r" t="t"/>
              <a:pathLst>
                <a:path extrusionOk="0" h="28" w="21">
                  <a:moveTo>
                    <a:pt x="21" y="0"/>
                  </a:moveTo>
                  <a:lnTo>
                    <a:pt x="21" y="4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45"/>
            <p:cNvSpPr/>
            <p:nvPr/>
          </p:nvSpPr>
          <p:spPr>
            <a:xfrm>
              <a:off x="579" y="3297"/>
              <a:ext cx="31" cy="76"/>
            </a:xfrm>
            <a:custGeom>
              <a:rect b="b" l="l" r="r" t="t"/>
              <a:pathLst>
                <a:path extrusionOk="0" h="76" w="31">
                  <a:moveTo>
                    <a:pt x="20" y="0"/>
                  </a:moveTo>
                  <a:lnTo>
                    <a:pt x="31" y="55"/>
                  </a:lnTo>
                  <a:lnTo>
                    <a:pt x="10" y="76"/>
                  </a:lnTo>
                  <a:lnTo>
                    <a:pt x="0" y="2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45"/>
            <p:cNvSpPr/>
            <p:nvPr/>
          </p:nvSpPr>
          <p:spPr>
            <a:xfrm>
              <a:off x="579" y="3297"/>
              <a:ext cx="31" cy="76"/>
            </a:xfrm>
            <a:custGeom>
              <a:rect b="b" l="l" r="r" t="t"/>
              <a:pathLst>
                <a:path extrusionOk="0" h="76" w="31">
                  <a:moveTo>
                    <a:pt x="20" y="0"/>
                  </a:moveTo>
                  <a:lnTo>
                    <a:pt x="31" y="55"/>
                  </a:lnTo>
                  <a:lnTo>
                    <a:pt x="10" y="76"/>
                  </a:lnTo>
                  <a:lnTo>
                    <a:pt x="0" y="24"/>
                  </a:lnTo>
                  <a:lnTo>
                    <a:pt x="2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45"/>
            <p:cNvSpPr/>
            <p:nvPr/>
          </p:nvSpPr>
          <p:spPr>
            <a:xfrm>
              <a:off x="575" y="3280"/>
              <a:ext cx="24" cy="41"/>
            </a:xfrm>
            <a:custGeom>
              <a:rect b="b" l="l" r="r" t="t"/>
              <a:pathLst>
                <a:path extrusionOk="0" h="41" w="24">
                  <a:moveTo>
                    <a:pt x="24" y="0"/>
                  </a:moveTo>
                  <a:lnTo>
                    <a:pt x="24" y="17"/>
                  </a:lnTo>
                  <a:lnTo>
                    <a:pt x="4" y="41"/>
                  </a:lnTo>
                  <a:lnTo>
                    <a:pt x="0" y="2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45"/>
            <p:cNvSpPr/>
            <p:nvPr/>
          </p:nvSpPr>
          <p:spPr>
            <a:xfrm>
              <a:off x="575" y="3280"/>
              <a:ext cx="24" cy="41"/>
            </a:xfrm>
            <a:custGeom>
              <a:rect b="b" l="l" r="r" t="t"/>
              <a:pathLst>
                <a:path extrusionOk="0" h="41" w="24">
                  <a:moveTo>
                    <a:pt x="24" y="0"/>
                  </a:moveTo>
                  <a:lnTo>
                    <a:pt x="24" y="17"/>
                  </a:lnTo>
                  <a:lnTo>
                    <a:pt x="4" y="41"/>
                  </a:lnTo>
                  <a:lnTo>
                    <a:pt x="0" y="21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9" name="Google Shape;4619;p45"/>
            <p:cNvCxnSpPr/>
            <p:nvPr/>
          </p:nvCxnSpPr>
          <p:spPr>
            <a:xfrm flipH="1" rot="10800000">
              <a:off x="575" y="3280"/>
              <a:ext cx="24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20" name="Google Shape;4620;p45"/>
            <p:cNvCxnSpPr/>
            <p:nvPr/>
          </p:nvCxnSpPr>
          <p:spPr>
            <a:xfrm>
              <a:off x="599" y="3280"/>
              <a:ext cx="11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21" name="Google Shape;4621;p45"/>
            <p:cNvCxnSpPr/>
            <p:nvPr/>
          </p:nvCxnSpPr>
          <p:spPr>
            <a:xfrm flipH="1">
              <a:off x="589" y="3356"/>
              <a:ext cx="21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22" name="Google Shape;4622;p45"/>
            <p:cNvCxnSpPr/>
            <p:nvPr/>
          </p:nvCxnSpPr>
          <p:spPr>
            <a:xfrm rot="10800000">
              <a:off x="575" y="3301"/>
              <a:ext cx="14" cy="7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23" name="Google Shape;4623;p45"/>
            <p:cNvSpPr/>
            <p:nvPr/>
          </p:nvSpPr>
          <p:spPr>
            <a:xfrm>
              <a:off x="589" y="3356"/>
              <a:ext cx="45" cy="73"/>
            </a:xfrm>
            <a:custGeom>
              <a:rect b="b" l="l" r="r" t="t"/>
              <a:pathLst>
                <a:path extrusionOk="0" h="73" w="45">
                  <a:moveTo>
                    <a:pt x="21" y="0"/>
                  </a:moveTo>
                  <a:lnTo>
                    <a:pt x="45" y="73"/>
                  </a:lnTo>
                  <a:lnTo>
                    <a:pt x="0" y="2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45"/>
            <p:cNvSpPr/>
            <p:nvPr/>
          </p:nvSpPr>
          <p:spPr>
            <a:xfrm>
              <a:off x="589" y="3356"/>
              <a:ext cx="45" cy="73"/>
            </a:xfrm>
            <a:custGeom>
              <a:rect b="b" l="l" r="r" t="t"/>
              <a:pathLst>
                <a:path extrusionOk="0" h="73" w="45">
                  <a:moveTo>
                    <a:pt x="21" y="0"/>
                  </a:moveTo>
                  <a:lnTo>
                    <a:pt x="45" y="73"/>
                  </a:lnTo>
                  <a:lnTo>
                    <a:pt x="0" y="24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25" name="Google Shape;4625;p45"/>
            <p:cNvCxnSpPr/>
            <p:nvPr/>
          </p:nvCxnSpPr>
          <p:spPr>
            <a:xfrm flipH="1" rot="10800000">
              <a:off x="589" y="3356"/>
              <a:ext cx="21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26" name="Google Shape;4626;p45"/>
            <p:cNvCxnSpPr/>
            <p:nvPr/>
          </p:nvCxnSpPr>
          <p:spPr>
            <a:xfrm>
              <a:off x="610" y="3356"/>
              <a:ext cx="24" cy="7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27" name="Google Shape;4627;p45"/>
            <p:cNvCxnSpPr/>
            <p:nvPr/>
          </p:nvCxnSpPr>
          <p:spPr>
            <a:xfrm rot="10800000">
              <a:off x="589" y="3380"/>
              <a:ext cx="45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28" name="Google Shape;4628;p45"/>
            <p:cNvSpPr/>
            <p:nvPr/>
          </p:nvSpPr>
          <p:spPr>
            <a:xfrm>
              <a:off x="534" y="3159"/>
              <a:ext cx="27" cy="31"/>
            </a:xfrm>
            <a:custGeom>
              <a:rect b="b" l="l" r="r" t="t"/>
              <a:pathLst>
                <a:path extrusionOk="0" h="31" w="27">
                  <a:moveTo>
                    <a:pt x="27" y="31"/>
                  </a:moveTo>
                  <a:lnTo>
                    <a:pt x="17" y="0"/>
                  </a:lnTo>
                  <a:lnTo>
                    <a:pt x="0" y="24"/>
                  </a:lnTo>
                  <a:lnTo>
                    <a:pt x="27" y="3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45"/>
            <p:cNvSpPr/>
            <p:nvPr/>
          </p:nvSpPr>
          <p:spPr>
            <a:xfrm>
              <a:off x="534" y="3159"/>
              <a:ext cx="27" cy="31"/>
            </a:xfrm>
            <a:custGeom>
              <a:rect b="b" l="l" r="r" t="t"/>
              <a:pathLst>
                <a:path extrusionOk="0" h="31" w="27">
                  <a:moveTo>
                    <a:pt x="27" y="31"/>
                  </a:moveTo>
                  <a:lnTo>
                    <a:pt x="17" y="0"/>
                  </a:lnTo>
                  <a:lnTo>
                    <a:pt x="0" y="24"/>
                  </a:lnTo>
                  <a:lnTo>
                    <a:pt x="27" y="3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30" name="Google Shape;4630;p45"/>
            <p:cNvCxnSpPr/>
            <p:nvPr/>
          </p:nvCxnSpPr>
          <p:spPr>
            <a:xfrm>
              <a:off x="534" y="3183"/>
              <a:ext cx="2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31" name="Google Shape;4631;p45"/>
            <p:cNvCxnSpPr/>
            <p:nvPr/>
          </p:nvCxnSpPr>
          <p:spPr>
            <a:xfrm rot="10800000">
              <a:off x="551" y="3159"/>
              <a:ext cx="10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32" name="Google Shape;4632;p45"/>
            <p:cNvCxnSpPr/>
            <p:nvPr/>
          </p:nvCxnSpPr>
          <p:spPr>
            <a:xfrm flipH="1">
              <a:off x="534" y="3159"/>
              <a:ext cx="1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33" name="Google Shape;4633;p45"/>
            <p:cNvSpPr/>
            <p:nvPr/>
          </p:nvSpPr>
          <p:spPr>
            <a:xfrm>
              <a:off x="492" y="3159"/>
              <a:ext cx="59" cy="24"/>
            </a:xfrm>
            <a:custGeom>
              <a:rect b="b" l="l" r="r" t="t"/>
              <a:pathLst>
                <a:path extrusionOk="0" h="24" w="59">
                  <a:moveTo>
                    <a:pt x="42" y="24"/>
                  </a:moveTo>
                  <a:lnTo>
                    <a:pt x="0" y="7"/>
                  </a:lnTo>
                  <a:lnTo>
                    <a:pt x="59" y="0"/>
                  </a:lnTo>
                  <a:lnTo>
                    <a:pt x="42" y="24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45"/>
            <p:cNvSpPr/>
            <p:nvPr/>
          </p:nvSpPr>
          <p:spPr>
            <a:xfrm>
              <a:off x="492" y="3159"/>
              <a:ext cx="59" cy="24"/>
            </a:xfrm>
            <a:custGeom>
              <a:rect b="b" l="l" r="r" t="t"/>
              <a:pathLst>
                <a:path extrusionOk="0" h="24" w="59">
                  <a:moveTo>
                    <a:pt x="42" y="24"/>
                  </a:moveTo>
                  <a:lnTo>
                    <a:pt x="0" y="7"/>
                  </a:lnTo>
                  <a:lnTo>
                    <a:pt x="59" y="0"/>
                  </a:lnTo>
                  <a:lnTo>
                    <a:pt x="42" y="24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35" name="Google Shape;4635;p45"/>
            <p:cNvCxnSpPr/>
            <p:nvPr/>
          </p:nvCxnSpPr>
          <p:spPr>
            <a:xfrm flipH="1">
              <a:off x="534" y="3159"/>
              <a:ext cx="17" cy="2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36" name="Google Shape;4636;p45"/>
            <p:cNvCxnSpPr/>
            <p:nvPr/>
          </p:nvCxnSpPr>
          <p:spPr>
            <a:xfrm rot="10800000">
              <a:off x="492" y="3166"/>
              <a:ext cx="42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37" name="Google Shape;4637;p45"/>
            <p:cNvCxnSpPr/>
            <p:nvPr/>
          </p:nvCxnSpPr>
          <p:spPr>
            <a:xfrm flipH="1" rot="10800000">
              <a:off x="492" y="3159"/>
              <a:ext cx="59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38" name="Google Shape;4638;p45"/>
            <p:cNvSpPr/>
            <p:nvPr/>
          </p:nvSpPr>
          <p:spPr>
            <a:xfrm>
              <a:off x="489" y="3166"/>
              <a:ext cx="45" cy="27"/>
            </a:xfrm>
            <a:custGeom>
              <a:rect b="b" l="l" r="r" t="t"/>
              <a:pathLst>
                <a:path extrusionOk="0" h="27" w="45">
                  <a:moveTo>
                    <a:pt x="0" y="17"/>
                  </a:moveTo>
                  <a:lnTo>
                    <a:pt x="3" y="0"/>
                  </a:lnTo>
                  <a:lnTo>
                    <a:pt x="45" y="17"/>
                  </a:lnTo>
                  <a:lnTo>
                    <a:pt x="38" y="2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45"/>
            <p:cNvSpPr/>
            <p:nvPr/>
          </p:nvSpPr>
          <p:spPr>
            <a:xfrm>
              <a:off x="489" y="3166"/>
              <a:ext cx="45" cy="27"/>
            </a:xfrm>
            <a:custGeom>
              <a:rect b="b" l="l" r="r" t="t"/>
              <a:pathLst>
                <a:path extrusionOk="0" h="27" w="45">
                  <a:moveTo>
                    <a:pt x="0" y="17"/>
                  </a:moveTo>
                  <a:lnTo>
                    <a:pt x="3" y="0"/>
                  </a:lnTo>
                  <a:lnTo>
                    <a:pt x="45" y="17"/>
                  </a:lnTo>
                  <a:lnTo>
                    <a:pt x="38" y="27"/>
                  </a:lnTo>
                  <a:lnTo>
                    <a:pt x="0" y="1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45"/>
            <p:cNvSpPr/>
            <p:nvPr/>
          </p:nvSpPr>
          <p:spPr>
            <a:xfrm>
              <a:off x="482" y="3183"/>
              <a:ext cx="45" cy="42"/>
            </a:xfrm>
            <a:custGeom>
              <a:rect b="b" l="l" r="r" t="t"/>
              <a:pathLst>
                <a:path extrusionOk="0" h="42" w="45">
                  <a:moveTo>
                    <a:pt x="0" y="35"/>
                  </a:moveTo>
                  <a:lnTo>
                    <a:pt x="7" y="0"/>
                  </a:lnTo>
                  <a:lnTo>
                    <a:pt x="45" y="10"/>
                  </a:lnTo>
                  <a:lnTo>
                    <a:pt x="21" y="42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45"/>
            <p:cNvSpPr/>
            <p:nvPr/>
          </p:nvSpPr>
          <p:spPr>
            <a:xfrm>
              <a:off x="482" y="3183"/>
              <a:ext cx="45" cy="42"/>
            </a:xfrm>
            <a:custGeom>
              <a:rect b="b" l="l" r="r" t="t"/>
              <a:pathLst>
                <a:path extrusionOk="0" h="42" w="45">
                  <a:moveTo>
                    <a:pt x="0" y="35"/>
                  </a:moveTo>
                  <a:lnTo>
                    <a:pt x="7" y="0"/>
                  </a:lnTo>
                  <a:lnTo>
                    <a:pt x="45" y="10"/>
                  </a:lnTo>
                  <a:lnTo>
                    <a:pt x="21" y="42"/>
                  </a:lnTo>
                  <a:lnTo>
                    <a:pt x="0" y="35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45"/>
            <p:cNvSpPr/>
            <p:nvPr/>
          </p:nvSpPr>
          <p:spPr>
            <a:xfrm>
              <a:off x="475" y="3218"/>
              <a:ext cx="28" cy="52"/>
            </a:xfrm>
            <a:custGeom>
              <a:rect b="b" l="l" r="r" t="t"/>
              <a:pathLst>
                <a:path extrusionOk="0" h="52" w="28">
                  <a:moveTo>
                    <a:pt x="0" y="52"/>
                  </a:moveTo>
                  <a:lnTo>
                    <a:pt x="7" y="0"/>
                  </a:lnTo>
                  <a:lnTo>
                    <a:pt x="28" y="7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45"/>
            <p:cNvSpPr/>
            <p:nvPr/>
          </p:nvSpPr>
          <p:spPr>
            <a:xfrm>
              <a:off x="475" y="3218"/>
              <a:ext cx="28" cy="52"/>
            </a:xfrm>
            <a:custGeom>
              <a:rect b="b" l="l" r="r" t="t"/>
              <a:pathLst>
                <a:path extrusionOk="0" h="52" w="28">
                  <a:moveTo>
                    <a:pt x="0" y="52"/>
                  </a:moveTo>
                  <a:lnTo>
                    <a:pt x="7" y="0"/>
                  </a:lnTo>
                  <a:lnTo>
                    <a:pt x="28" y="7"/>
                  </a:lnTo>
                  <a:lnTo>
                    <a:pt x="0" y="52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44" name="Google Shape;4644;p45"/>
            <p:cNvCxnSpPr/>
            <p:nvPr/>
          </p:nvCxnSpPr>
          <p:spPr>
            <a:xfrm flipH="1">
              <a:off x="475" y="3183"/>
              <a:ext cx="59" cy="8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45" name="Google Shape;4645;p45"/>
            <p:cNvCxnSpPr/>
            <p:nvPr/>
          </p:nvCxnSpPr>
          <p:spPr>
            <a:xfrm flipH="1" rot="10800000">
              <a:off x="475" y="3166"/>
              <a:ext cx="17" cy="10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46" name="Google Shape;4646;p45"/>
            <p:cNvCxnSpPr/>
            <p:nvPr/>
          </p:nvCxnSpPr>
          <p:spPr>
            <a:xfrm>
              <a:off x="492" y="3166"/>
              <a:ext cx="42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47" name="Google Shape;4647;p45"/>
            <p:cNvSpPr/>
            <p:nvPr/>
          </p:nvSpPr>
          <p:spPr>
            <a:xfrm>
              <a:off x="440" y="3083"/>
              <a:ext cx="11" cy="7"/>
            </a:xfrm>
            <a:custGeom>
              <a:rect b="b" l="l" r="r" t="t"/>
              <a:pathLst>
                <a:path extrusionOk="0" h="7" w="11">
                  <a:moveTo>
                    <a:pt x="4" y="7"/>
                  </a:moveTo>
                  <a:lnTo>
                    <a:pt x="0" y="0"/>
                  </a:lnTo>
                  <a:lnTo>
                    <a:pt x="11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45"/>
            <p:cNvSpPr/>
            <p:nvPr/>
          </p:nvSpPr>
          <p:spPr>
            <a:xfrm>
              <a:off x="440" y="3083"/>
              <a:ext cx="11" cy="7"/>
            </a:xfrm>
            <a:custGeom>
              <a:rect b="b" l="l" r="r" t="t"/>
              <a:pathLst>
                <a:path extrusionOk="0" h="7" w="11">
                  <a:moveTo>
                    <a:pt x="4" y="7"/>
                  </a:moveTo>
                  <a:lnTo>
                    <a:pt x="0" y="0"/>
                  </a:lnTo>
                  <a:lnTo>
                    <a:pt x="11" y="7"/>
                  </a:lnTo>
                  <a:lnTo>
                    <a:pt x="4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45"/>
            <p:cNvSpPr/>
            <p:nvPr/>
          </p:nvSpPr>
          <p:spPr>
            <a:xfrm>
              <a:off x="444" y="3090"/>
              <a:ext cx="52" cy="31"/>
            </a:xfrm>
            <a:custGeom>
              <a:rect b="b" l="l" r="r" t="t"/>
              <a:pathLst>
                <a:path extrusionOk="0" h="31" w="52">
                  <a:moveTo>
                    <a:pt x="10" y="24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52" y="31"/>
                  </a:lnTo>
                  <a:lnTo>
                    <a:pt x="14" y="31"/>
                  </a:lnTo>
                  <a:lnTo>
                    <a:pt x="10" y="2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45"/>
            <p:cNvSpPr/>
            <p:nvPr/>
          </p:nvSpPr>
          <p:spPr>
            <a:xfrm>
              <a:off x="444" y="3090"/>
              <a:ext cx="52" cy="31"/>
            </a:xfrm>
            <a:custGeom>
              <a:rect b="b" l="l" r="r" t="t"/>
              <a:pathLst>
                <a:path extrusionOk="0" h="31" w="52">
                  <a:moveTo>
                    <a:pt x="10" y="24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52" y="31"/>
                  </a:lnTo>
                  <a:lnTo>
                    <a:pt x="14" y="31"/>
                  </a:lnTo>
                  <a:lnTo>
                    <a:pt x="10" y="2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45"/>
            <p:cNvSpPr/>
            <p:nvPr/>
          </p:nvSpPr>
          <p:spPr>
            <a:xfrm>
              <a:off x="458" y="3121"/>
              <a:ext cx="79" cy="28"/>
            </a:xfrm>
            <a:custGeom>
              <a:rect b="b" l="l" r="r" t="t"/>
              <a:pathLst>
                <a:path extrusionOk="0" h="28" w="79">
                  <a:moveTo>
                    <a:pt x="38" y="0"/>
                  </a:moveTo>
                  <a:lnTo>
                    <a:pt x="79" y="28"/>
                  </a:lnTo>
                  <a:lnTo>
                    <a:pt x="20" y="28"/>
                  </a:lnTo>
                  <a:lnTo>
                    <a:pt x="0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45"/>
            <p:cNvSpPr/>
            <p:nvPr/>
          </p:nvSpPr>
          <p:spPr>
            <a:xfrm>
              <a:off x="458" y="3121"/>
              <a:ext cx="79" cy="28"/>
            </a:xfrm>
            <a:custGeom>
              <a:rect b="b" l="l" r="r" t="t"/>
              <a:pathLst>
                <a:path extrusionOk="0" h="28" w="79">
                  <a:moveTo>
                    <a:pt x="38" y="0"/>
                  </a:moveTo>
                  <a:lnTo>
                    <a:pt x="79" y="28"/>
                  </a:lnTo>
                  <a:lnTo>
                    <a:pt x="20" y="28"/>
                  </a:lnTo>
                  <a:lnTo>
                    <a:pt x="0" y="0"/>
                  </a:lnTo>
                  <a:lnTo>
                    <a:pt x="38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45"/>
            <p:cNvSpPr/>
            <p:nvPr/>
          </p:nvSpPr>
          <p:spPr>
            <a:xfrm>
              <a:off x="478" y="3149"/>
              <a:ext cx="73" cy="17"/>
            </a:xfrm>
            <a:custGeom>
              <a:rect b="b" l="l" r="r" t="t"/>
              <a:pathLst>
                <a:path extrusionOk="0" h="17" w="73">
                  <a:moveTo>
                    <a:pt x="59" y="0"/>
                  </a:moveTo>
                  <a:lnTo>
                    <a:pt x="73" y="10"/>
                  </a:lnTo>
                  <a:lnTo>
                    <a:pt x="14" y="17"/>
                  </a:lnTo>
                  <a:lnTo>
                    <a:pt x="0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45"/>
            <p:cNvSpPr/>
            <p:nvPr/>
          </p:nvSpPr>
          <p:spPr>
            <a:xfrm>
              <a:off x="478" y="3149"/>
              <a:ext cx="73" cy="17"/>
            </a:xfrm>
            <a:custGeom>
              <a:rect b="b" l="l" r="r" t="t"/>
              <a:pathLst>
                <a:path extrusionOk="0" h="17" w="73">
                  <a:moveTo>
                    <a:pt x="59" y="0"/>
                  </a:moveTo>
                  <a:lnTo>
                    <a:pt x="73" y="10"/>
                  </a:lnTo>
                  <a:lnTo>
                    <a:pt x="14" y="17"/>
                  </a:lnTo>
                  <a:lnTo>
                    <a:pt x="0" y="0"/>
                  </a:lnTo>
                  <a:lnTo>
                    <a:pt x="59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55" name="Google Shape;4655;p45"/>
            <p:cNvCxnSpPr/>
            <p:nvPr/>
          </p:nvCxnSpPr>
          <p:spPr>
            <a:xfrm rot="10800000">
              <a:off x="454" y="3114"/>
              <a:ext cx="38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56" name="Google Shape;4656;p45"/>
            <p:cNvCxnSpPr/>
            <p:nvPr/>
          </p:nvCxnSpPr>
          <p:spPr>
            <a:xfrm rot="10800000">
              <a:off x="440" y="3083"/>
              <a:ext cx="14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57" name="Google Shape;4657;p45"/>
            <p:cNvCxnSpPr/>
            <p:nvPr/>
          </p:nvCxnSpPr>
          <p:spPr>
            <a:xfrm>
              <a:off x="440" y="3083"/>
              <a:ext cx="111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58" name="Google Shape;4658;p45"/>
            <p:cNvCxnSpPr/>
            <p:nvPr/>
          </p:nvCxnSpPr>
          <p:spPr>
            <a:xfrm flipH="1">
              <a:off x="492" y="3159"/>
              <a:ext cx="59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59" name="Google Shape;4659;p45"/>
            <p:cNvSpPr/>
            <p:nvPr/>
          </p:nvSpPr>
          <p:spPr>
            <a:xfrm>
              <a:off x="454" y="3114"/>
              <a:ext cx="4" cy="7"/>
            </a:xfrm>
            <a:custGeom>
              <a:rect b="b" l="l" r="r" t="t"/>
              <a:pathLst>
                <a:path extrusionOk="0" h="7" w="4">
                  <a:moveTo>
                    <a:pt x="4" y="7"/>
                  </a:moveTo>
                  <a:lnTo>
                    <a:pt x="0" y="0"/>
                  </a:lnTo>
                  <a:lnTo>
                    <a:pt x="4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45"/>
            <p:cNvSpPr/>
            <p:nvPr/>
          </p:nvSpPr>
          <p:spPr>
            <a:xfrm>
              <a:off x="454" y="3114"/>
              <a:ext cx="4" cy="7"/>
            </a:xfrm>
            <a:custGeom>
              <a:rect b="b" l="l" r="r" t="t"/>
              <a:pathLst>
                <a:path extrusionOk="0" h="7" w="4">
                  <a:moveTo>
                    <a:pt x="4" y="7"/>
                  </a:moveTo>
                  <a:lnTo>
                    <a:pt x="0" y="0"/>
                  </a:lnTo>
                  <a:lnTo>
                    <a:pt x="4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45"/>
            <p:cNvSpPr/>
            <p:nvPr/>
          </p:nvSpPr>
          <p:spPr>
            <a:xfrm>
              <a:off x="458" y="3121"/>
              <a:ext cx="20" cy="28"/>
            </a:xfrm>
            <a:custGeom>
              <a:rect b="b" l="l" r="r" t="t"/>
              <a:pathLst>
                <a:path extrusionOk="0" h="28" w="20">
                  <a:moveTo>
                    <a:pt x="10" y="28"/>
                  </a:moveTo>
                  <a:lnTo>
                    <a:pt x="0" y="0"/>
                  </a:lnTo>
                  <a:lnTo>
                    <a:pt x="20" y="28"/>
                  </a:lnTo>
                  <a:lnTo>
                    <a:pt x="10" y="28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45"/>
            <p:cNvSpPr/>
            <p:nvPr/>
          </p:nvSpPr>
          <p:spPr>
            <a:xfrm>
              <a:off x="458" y="3121"/>
              <a:ext cx="20" cy="28"/>
            </a:xfrm>
            <a:custGeom>
              <a:rect b="b" l="l" r="r" t="t"/>
              <a:pathLst>
                <a:path extrusionOk="0" h="28" w="20">
                  <a:moveTo>
                    <a:pt x="10" y="28"/>
                  </a:moveTo>
                  <a:lnTo>
                    <a:pt x="0" y="0"/>
                  </a:lnTo>
                  <a:lnTo>
                    <a:pt x="20" y="28"/>
                  </a:lnTo>
                  <a:lnTo>
                    <a:pt x="10" y="28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45"/>
            <p:cNvSpPr/>
            <p:nvPr/>
          </p:nvSpPr>
          <p:spPr>
            <a:xfrm>
              <a:off x="468" y="3149"/>
              <a:ext cx="24" cy="20"/>
            </a:xfrm>
            <a:custGeom>
              <a:rect b="b" l="l" r="r" t="t"/>
              <a:pathLst>
                <a:path extrusionOk="0" h="20" w="24">
                  <a:moveTo>
                    <a:pt x="7" y="2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4" y="17"/>
                  </a:lnTo>
                  <a:lnTo>
                    <a:pt x="7" y="2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45"/>
            <p:cNvSpPr/>
            <p:nvPr/>
          </p:nvSpPr>
          <p:spPr>
            <a:xfrm>
              <a:off x="468" y="3149"/>
              <a:ext cx="24" cy="20"/>
            </a:xfrm>
            <a:custGeom>
              <a:rect b="b" l="l" r="r" t="t"/>
              <a:pathLst>
                <a:path extrusionOk="0" h="20" w="24">
                  <a:moveTo>
                    <a:pt x="7" y="20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24" y="17"/>
                  </a:lnTo>
                  <a:lnTo>
                    <a:pt x="7" y="2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65" name="Google Shape;4665;p45"/>
            <p:cNvCxnSpPr/>
            <p:nvPr/>
          </p:nvCxnSpPr>
          <p:spPr>
            <a:xfrm flipH="1">
              <a:off x="475" y="3166"/>
              <a:ext cx="17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66" name="Google Shape;4666;p45"/>
            <p:cNvCxnSpPr/>
            <p:nvPr/>
          </p:nvCxnSpPr>
          <p:spPr>
            <a:xfrm rot="10800000">
              <a:off x="454" y="3114"/>
              <a:ext cx="21" cy="5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67" name="Google Shape;4667;p45"/>
            <p:cNvCxnSpPr/>
            <p:nvPr/>
          </p:nvCxnSpPr>
          <p:spPr>
            <a:xfrm>
              <a:off x="454" y="3114"/>
              <a:ext cx="38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68" name="Google Shape;4668;p45"/>
            <p:cNvSpPr/>
            <p:nvPr/>
          </p:nvSpPr>
          <p:spPr>
            <a:xfrm>
              <a:off x="475" y="3166"/>
              <a:ext cx="17" cy="7"/>
            </a:xfrm>
            <a:custGeom>
              <a:rect b="b" l="l" r="r" t="t"/>
              <a:pathLst>
                <a:path extrusionOk="0" h="7" w="17">
                  <a:moveTo>
                    <a:pt x="0" y="3"/>
                  </a:moveTo>
                  <a:lnTo>
                    <a:pt x="14" y="7"/>
                  </a:lnTo>
                  <a:lnTo>
                    <a:pt x="1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45"/>
            <p:cNvSpPr/>
            <p:nvPr/>
          </p:nvSpPr>
          <p:spPr>
            <a:xfrm>
              <a:off x="475" y="3166"/>
              <a:ext cx="17" cy="7"/>
            </a:xfrm>
            <a:custGeom>
              <a:rect b="b" l="l" r="r" t="t"/>
              <a:pathLst>
                <a:path extrusionOk="0" h="7" w="17">
                  <a:moveTo>
                    <a:pt x="0" y="3"/>
                  </a:moveTo>
                  <a:lnTo>
                    <a:pt x="14" y="7"/>
                  </a:lnTo>
                  <a:lnTo>
                    <a:pt x="17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70" name="Google Shape;4670;p45"/>
            <p:cNvCxnSpPr/>
            <p:nvPr/>
          </p:nvCxnSpPr>
          <p:spPr>
            <a:xfrm flipH="1">
              <a:off x="475" y="3166"/>
              <a:ext cx="17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71" name="Google Shape;4671;p45"/>
            <p:cNvCxnSpPr/>
            <p:nvPr/>
          </p:nvCxnSpPr>
          <p:spPr>
            <a:xfrm>
              <a:off x="475" y="3169"/>
              <a:ext cx="14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72" name="Google Shape;4672;p45"/>
            <p:cNvCxnSpPr/>
            <p:nvPr/>
          </p:nvCxnSpPr>
          <p:spPr>
            <a:xfrm flipH="1" rot="10800000">
              <a:off x="489" y="3166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73" name="Google Shape;4673;p45"/>
            <p:cNvSpPr/>
            <p:nvPr/>
          </p:nvSpPr>
          <p:spPr>
            <a:xfrm>
              <a:off x="558" y="3249"/>
              <a:ext cx="31" cy="52"/>
            </a:xfrm>
            <a:custGeom>
              <a:rect b="b" l="l" r="r" t="t"/>
              <a:pathLst>
                <a:path extrusionOk="0" h="52" w="31">
                  <a:moveTo>
                    <a:pt x="0" y="0"/>
                  </a:moveTo>
                  <a:lnTo>
                    <a:pt x="31" y="3"/>
                  </a:lnTo>
                  <a:lnTo>
                    <a:pt x="17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45"/>
            <p:cNvSpPr/>
            <p:nvPr/>
          </p:nvSpPr>
          <p:spPr>
            <a:xfrm>
              <a:off x="558" y="3249"/>
              <a:ext cx="31" cy="52"/>
            </a:xfrm>
            <a:custGeom>
              <a:rect b="b" l="l" r="r" t="t"/>
              <a:pathLst>
                <a:path extrusionOk="0" h="52" w="31">
                  <a:moveTo>
                    <a:pt x="0" y="0"/>
                  </a:moveTo>
                  <a:lnTo>
                    <a:pt x="31" y="3"/>
                  </a:lnTo>
                  <a:lnTo>
                    <a:pt x="17" y="52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75" name="Google Shape;4675;p45"/>
            <p:cNvCxnSpPr/>
            <p:nvPr/>
          </p:nvCxnSpPr>
          <p:spPr>
            <a:xfrm rot="10800000">
              <a:off x="558" y="3249"/>
              <a:ext cx="17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76" name="Google Shape;4676;p45"/>
            <p:cNvCxnSpPr/>
            <p:nvPr/>
          </p:nvCxnSpPr>
          <p:spPr>
            <a:xfrm>
              <a:off x="558" y="3249"/>
              <a:ext cx="3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77" name="Google Shape;4677;p45"/>
            <p:cNvCxnSpPr/>
            <p:nvPr/>
          </p:nvCxnSpPr>
          <p:spPr>
            <a:xfrm flipH="1">
              <a:off x="575" y="3252"/>
              <a:ext cx="14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78" name="Google Shape;4678;p45"/>
            <p:cNvSpPr/>
            <p:nvPr/>
          </p:nvSpPr>
          <p:spPr>
            <a:xfrm>
              <a:off x="537" y="3249"/>
              <a:ext cx="38" cy="52"/>
            </a:xfrm>
            <a:custGeom>
              <a:rect b="b" l="l" r="r" t="t"/>
              <a:pathLst>
                <a:path extrusionOk="0" h="52" w="38">
                  <a:moveTo>
                    <a:pt x="0" y="10"/>
                  </a:moveTo>
                  <a:lnTo>
                    <a:pt x="21" y="0"/>
                  </a:lnTo>
                  <a:lnTo>
                    <a:pt x="38" y="52"/>
                  </a:lnTo>
                  <a:lnTo>
                    <a:pt x="14" y="5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45"/>
            <p:cNvSpPr/>
            <p:nvPr/>
          </p:nvSpPr>
          <p:spPr>
            <a:xfrm>
              <a:off x="537" y="3249"/>
              <a:ext cx="38" cy="52"/>
            </a:xfrm>
            <a:custGeom>
              <a:rect b="b" l="l" r="r" t="t"/>
              <a:pathLst>
                <a:path extrusionOk="0" h="52" w="38">
                  <a:moveTo>
                    <a:pt x="0" y="10"/>
                  </a:moveTo>
                  <a:lnTo>
                    <a:pt x="21" y="0"/>
                  </a:lnTo>
                  <a:lnTo>
                    <a:pt x="38" y="52"/>
                  </a:lnTo>
                  <a:lnTo>
                    <a:pt x="14" y="52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45"/>
            <p:cNvSpPr/>
            <p:nvPr/>
          </p:nvSpPr>
          <p:spPr>
            <a:xfrm>
              <a:off x="482" y="3259"/>
              <a:ext cx="69" cy="42"/>
            </a:xfrm>
            <a:custGeom>
              <a:rect b="b" l="l" r="r" t="t"/>
              <a:pathLst>
                <a:path extrusionOk="0" h="42" w="69">
                  <a:moveTo>
                    <a:pt x="0" y="38"/>
                  </a:moveTo>
                  <a:lnTo>
                    <a:pt x="55" y="0"/>
                  </a:lnTo>
                  <a:lnTo>
                    <a:pt x="69" y="42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45"/>
            <p:cNvSpPr/>
            <p:nvPr/>
          </p:nvSpPr>
          <p:spPr>
            <a:xfrm>
              <a:off x="482" y="3259"/>
              <a:ext cx="69" cy="42"/>
            </a:xfrm>
            <a:custGeom>
              <a:rect b="b" l="l" r="r" t="t"/>
              <a:pathLst>
                <a:path extrusionOk="0" h="42" w="69">
                  <a:moveTo>
                    <a:pt x="0" y="38"/>
                  </a:moveTo>
                  <a:lnTo>
                    <a:pt x="55" y="0"/>
                  </a:lnTo>
                  <a:lnTo>
                    <a:pt x="69" y="42"/>
                  </a:lnTo>
                  <a:lnTo>
                    <a:pt x="0" y="38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82" name="Google Shape;4682;p45"/>
            <p:cNvCxnSpPr/>
            <p:nvPr/>
          </p:nvCxnSpPr>
          <p:spPr>
            <a:xfrm rot="10800000">
              <a:off x="482" y="3297"/>
              <a:ext cx="9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83" name="Google Shape;4683;p45"/>
            <p:cNvCxnSpPr/>
            <p:nvPr/>
          </p:nvCxnSpPr>
          <p:spPr>
            <a:xfrm flipH="1" rot="10800000">
              <a:off x="482" y="3249"/>
              <a:ext cx="76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84" name="Google Shape;4684;p45"/>
            <p:cNvCxnSpPr/>
            <p:nvPr/>
          </p:nvCxnSpPr>
          <p:spPr>
            <a:xfrm>
              <a:off x="558" y="3249"/>
              <a:ext cx="17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85" name="Google Shape;4685;p45"/>
            <p:cNvSpPr/>
            <p:nvPr/>
          </p:nvSpPr>
          <p:spPr>
            <a:xfrm>
              <a:off x="534" y="3301"/>
              <a:ext cx="41" cy="76"/>
            </a:xfrm>
            <a:custGeom>
              <a:rect b="b" l="l" r="r" t="t"/>
              <a:pathLst>
                <a:path extrusionOk="0" h="76" w="41">
                  <a:moveTo>
                    <a:pt x="17" y="0"/>
                  </a:moveTo>
                  <a:lnTo>
                    <a:pt x="41" y="0"/>
                  </a:lnTo>
                  <a:lnTo>
                    <a:pt x="27" y="76"/>
                  </a:lnTo>
                  <a:lnTo>
                    <a:pt x="0" y="45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45"/>
            <p:cNvSpPr/>
            <p:nvPr/>
          </p:nvSpPr>
          <p:spPr>
            <a:xfrm>
              <a:off x="534" y="3301"/>
              <a:ext cx="41" cy="76"/>
            </a:xfrm>
            <a:custGeom>
              <a:rect b="b" l="l" r="r" t="t"/>
              <a:pathLst>
                <a:path extrusionOk="0" h="76" w="41">
                  <a:moveTo>
                    <a:pt x="17" y="0"/>
                  </a:moveTo>
                  <a:lnTo>
                    <a:pt x="41" y="0"/>
                  </a:lnTo>
                  <a:lnTo>
                    <a:pt x="27" y="76"/>
                  </a:lnTo>
                  <a:lnTo>
                    <a:pt x="0" y="45"/>
                  </a:lnTo>
                  <a:lnTo>
                    <a:pt x="17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45"/>
            <p:cNvSpPr/>
            <p:nvPr/>
          </p:nvSpPr>
          <p:spPr>
            <a:xfrm>
              <a:off x="482" y="3297"/>
              <a:ext cx="69" cy="49"/>
            </a:xfrm>
            <a:custGeom>
              <a:rect b="b" l="l" r="r" t="t"/>
              <a:pathLst>
                <a:path extrusionOk="0" h="49" w="69">
                  <a:moveTo>
                    <a:pt x="0" y="0"/>
                  </a:moveTo>
                  <a:lnTo>
                    <a:pt x="69" y="4"/>
                  </a:lnTo>
                  <a:lnTo>
                    <a:pt x="52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45"/>
            <p:cNvSpPr/>
            <p:nvPr/>
          </p:nvSpPr>
          <p:spPr>
            <a:xfrm>
              <a:off x="482" y="3297"/>
              <a:ext cx="69" cy="49"/>
            </a:xfrm>
            <a:custGeom>
              <a:rect b="b" l="l" r="r" t="t"/>
              <a:pathLst>
                <a:path extrusionOk="0" h="49" w="69">
                  <a:moveTo>
                    <a:pt x="0" y="0"/>
                  </a:moveTo>
                  <a:lnTo>
                    <a:pt x="69" y="4"/>
                  </a:lnTo>
                  <a:lnTo>
                    <a:pt x="52" y="49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89" name="Google Shape;4689;p45"/>
            <p:cNvCxnSpPr/>
            <p:nvPr/>
          </p:nvCxnSpPr>
          <p:spPr>
            <a:xfrm rot="10800000">
              <a:off x="482" y="3297"/>
              <a:ext cx="79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90" name="Google Shape;4690;p45"/>
            <p:cNvCxnSpPr/>
            <p:nvPr/>
          </p:nvCxnSpPr>
          <p:spPr>
            <a:xfrm>
              <a:off x="482" y="3297"/>
              <a:ext cx="9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91" name="Google Shape;4691;p45"/>
            <p:cNvCxnSpPr/>
            <p:nvPr/>
          </p:nvCxnSpPr>
          <p:spPr>
            <a:xfrm flipH="1">
              <a:off x="561" y="3301"/>
              <a:ext cx="14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692" name="Google Shape;4692;p45"/>
            <p:cNvSpPr/>
            <p:nvPr/>
          </p:nvSpPr>
          <p:spPr>
            <a:xfrm>
              <a:off x="534" y="3346"/>
              <a:ext cx="27" cy="38"/>
            </a:xfrm>
            <a:custGeom>
              <a:rect b="b" l="l" r="r" t="t"/>
              <a:pathLst>
                <a:path extrusionOk="0" h="38" w="27">
                  <a:moveTo>
                    <a:pt x="7" y="27"/>
                  </a:moveTo>
                  <a:lnTo>
                    <a:pt x="20" y="38"/>
                  </a:lnTo>
                  <a:lnTo>
                    <a:pt x="27" y="31"/>
                  </a:lnTo>
                  <a:lnTo>
                    <a:pt x="0" y="0"/>
                  </a:lnTo>
                  <a:lnTo>
                    <a:pt x="7" y="2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45"/>
            <p:cNvSpPr/>
            <p:nvPr/>
          </p:nvSpPr>
          <p:spPr>
            <a:xfrm>
              <a:off x="534" y="3346"/>
              <a:ext cx="27" cy="38"/>
            </a:xfrm>
            <a:custGeom>
              <a:rect b="b" l="l" r="r" t="t"/>
              <a:pathLst>
                <a:path extrusionOk="0" h="38" w="27">
                  <a:moveTo>
                    <a:pt x="7" y="27"/>
                  </a:moveTo>
                  <a:lnTo>
                    <a:pt x="20" y="38"/>
                  </a:lnTo>
                  <a:lnTo>
                    <a:pt x="27" y="31"/>
                  </a:lnTo>
                  <a:lnTo>
                    <a:pt x="0" y="0"/>
                  </a:lnTo>
                  <a:lnTo>
                    <a:pt x="7" y="2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45"/>
            <p:cNvSpPr/>
            <p:nvPr/>
          </p:nvSpPr>
          <p:spPr>
            <a:xfrm>
              <a:off x="468" y="3297"/>
              <a:ext cx="73" cy="76"/>
            </a:xfrm>
            <a:custGeom>
              <a:rect b="b" l="l" r="r" t="t"/>
              <a:pathLst>
                <a:path extrusionOk="0" h="76" w="73">
                  <a:moveTo>
                    <a:pt x="0" y="11"/>
                  </a:moveTo>
                  <a:lnTo>
                    <a:pt x="73" y="76"/>
                  </a:lnTo>
                  <a:lnTo>
                    <a:pt x="66" y="49"/>
                  </a:lnTo>
                  <a:lnTo>
                    <a:pt x="14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45"/>
            <p:cNvSpPr/>
            <p:nvPr/>
          </p:nvSpPr>
          <p:spPr>
            <a:xfrm>
              <a:off x="468" y="3297"/>
              <a:ext cx="73" cy="76"/>
            </a:xfrm>
            <a:custGeom>
              <a:rect b="b" l="l" r="r" t="t"/>
              <a:pathLst>
                <a:path extrusionOk="0" h="76" w="73">
                  <a:moveTo>
                    <a:pt x="0" y="11"/>
                  </a:moveTo>
                  <a:lnTo>
                    <a:pt x="73" y="76"/>
                  </a:lnTo>
                  <a:lnTo>
                    <a:pt x="66" y="49"/>
                  </a:lnTo>
                  <a:lnTo>
                    <a:pt x="14" y="0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96" name="Google Shape;4696;p45"/>
            <p:cNvCxnSpPr/>
            <p:nvPr/>
          </p:nvCxnSpPr>
          <p:spPr>
            <a:xfrm flipH="1">
              <a:off x="468" y="3297"/>
              <a:ext cx="14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97" name="Google Shape;4697;p45"/>
            <p:cNvCxnSpPr/>
            <p:nvPr/>
          </p:nvCxnSpPr>
          <p:spPr>
            <a:xfrm>
              <a:off x="468" y="3308"/>
              <a:ext cx="86" cy="7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98" name="Google Shape;4698;p45"/>
            <p:cNvCxnSpPr/>
            <p:nvPr/>
          </p:nvCxnSpPr>
          <p:spPr>
            <a:xfrm flipH="1" rot="10800000">
              <a:off x="554" y="3377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699" name="Google Shape;4699;p45"/>
            <p:cNvCxnSpPr/>
            <p:nvPr/>
          </p:nvCxnSpPr>
          <p:spPr>
            <a:xfrm rot="10800000">
              <a:off x="482" y="3297"/>
              <a:ext cx="79" cy="8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00" name="Google Shape;4700;p45"/>
            <p:cNvSpPr/>
            <p:nvPr/>
          </p:nvSpPr>
          <p:spPr>
            <a:xfrm>
              <a:off x="461" y="3287"/>
              <a:ext cx="21" cy="21"/>
            </a:xfrm>
            <a:custGeom>
              <a:rect b="b" l="l" r="r" t="t"/>
              <a:pathLst>
                <a:path extrusionOk="0" h="21" w="21">
                  <a:moveTo>
                    <a:pt x="7" y="21"/>
                  </a:moveTo>
                  <a:lnTo>
                    <a:pt x="0" y="0"/>
                  </a:lnTo>
                  <a:lnTo>
                    <a:pt x="21" y="10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45"/>
            <p:cNvSpPr/>
            <p:nvPr/>
          </p:nvSpPr>
          <p:spPr>
            <a:xfrm>
              <a:off x="461" y="3287"/>
              <a:ext cx="21" cy="21"/>
            </a:xfrm>
            <a:custGeom>
              <a:rect b="b" l="l" r="r" t="t"/>
              <a:pathLst>
                <a:path extrusionOk="0" h="21" w="21">
                  <a:moveTo>
                    <a:pt x="7" y="21"/>
                  </a:moveTo>
                  <a:lnTo>
                    <a:pt x="0" y="0"/>
                  </a:lnTo>
                  <a:lnTo>
                    <a:pt x="21" y="10"/>
                  </a:lnTo>
                  <a:lnTo>
                    <a:pt x="7" y="21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02" name="Google Shape;4702;p45"/>
            <p:cNvCxnSpPr/>
            <p:nvPr/>
          </p:nvCxnSpPr>
          <p:spPr>
            <a:xfrm flipH="1">
              <a:off x="468" y="3297"/>
              <a:ext cx="14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03" name="Google Shape;4703;p45"/>
            <p:cNvCxnSpPr/>
            <p:nvPr/>
          </p:nvCxnSpPr>
          <p:spPr>
            <a:xfrm rot="10800000">
              <a:off x="461" y="3287"/>
              <a:ext cx="7" cy="2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04" name="Google Shape;4704;p45"/>
            <p:cNvCxnSpPr/>
            <p:nvPr/>
          </p:nvCxnSpPr>
          <p:spPr>
            <a:xfrm>
              <a:off x="461" y="3287"/>
              <a:ext cx="2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05" name="Google Shape;4705;p45"/>
            <p:cNvSpPr/>
            <p:nvPr/>
          </p:nvSpPr>
          <p:spPr>
            <a:xfrm>
              <a:off x="558" y="3377"/>
              <a:ext cx="3" cy="20"/>
            </a:xfrm>
            <a:custGeom>
              <a:rect b="b" l="l" r="r" t="t"/>
              <a:pathLst>
                <a:path extrusionOk="0" h="20" w="3">
                  <a:moveTo>
                    <a:pt x="0" y="13"/>
                  </a:moveTo>
                  <a:lnTo>
                    <a:pt x="3" y="20"/>
                  </a:lnTo>
                  <a:lnTo>
                    <a:pt x="3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45"/>
            <p:cNvSpPr/>
            <p:nvPr/>
          </p:nvSpPr>
          <p:spPr>
            <a:xfrm>
              <a:off x="558" y="3377"/>
              <a:ext cx="3" cy="20"/>
            </a:xfrm>
            <a:custGeom>
              <a:rect b="b" l="l" r="r" t="t"/>
              <a:pathLst>
                <a:path extrusionOk="0" h="20" w="3">
                  <a:moveTo>
                    <a:pt x="0" y="13"/>
                  </a:moveTo>
                  <a:lnTo>
                    <a:pt x="3" y="20"/>
                  </a:lnTo>
                  <a:lnTo>
                    <a:pt x="3" y="0"/>
                  </a:lnTo>
                  <a:lnTo>
                    <a:pt x="0" y="1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45"/>
            <p:cNvSpPr/>
            <p:nvPr/>
          </p:nvSpPr>
          <p:spPr>
            <a:xfrm>
              <a:off x="554" y="3377"/>
              <a:ext cx="7" cy="13"/>
            </a:xfrm>
            <a:custGeom>
              <a:rect b="b" l="l" r="r" t="t"/>
              <a:pathLst>
                <a:path extrusionOk="0" h="13" w="7">
                  <a:moveTo>
                    <a:pt x="0" y="7"/>
                  </a:moveTo>
                  <a:lnTo>
                    <a:pt x="4" y="13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45"/>
            <p:cNvSpPr/>
            <p:nvPr/>
          </p:nvSpPr>
          <p:spPr>
            <a:xfrm>
              <a:off x="554" y="3377"/>
              <a:ext cx="7" cy="13"/>
            </a:xfrm>
            <a:custGeom>
              <a:rect b="b" l="l" r="r" t="t"/>
              <a:pathLst>
                <a:path extrusionOk="0" h="13" w="7">
                  <a:moveTo>
                    <a:pt x="0" y="7"/>
                  </a:moveTo>
                  <a:lnTo>
                    <a:pt x="4" y="13"/>
                  </a:lnTo>
                  <a:lnTo>
                    <a:pt x="7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09" name="Google Shape;4709;p45"/>
            <p:cNvCxnSpPr/>
            <p:nvPr/>
          </p:nvCxnSpPr>
          <p:spPr>
            <a:xfrm flipH="1">
              <a:off x="554" y="3377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10" name="Google Shape;4710;p45"/>
            <p:cNvCxnSpPr/>
            <p:nvPr/>
          </p:nvCxnSpPr>
          <p:spPr>
            <a:xfrm>
              <a:off x="554" y="3384"/>
              <a:ext cx="7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11" name="Google Shape;4711;p45"/>
            <p:cNvCxnSpPr/>
            <p:nvPr/>
          </p:nvCxnSpPr>
          <p:spPr>
            <a:xfrm flipH="1" rot="10800000">
              <a:off x="561" y="3377"/>
              <a:ext cx="1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12" name="Google Shape;4712;p45"/>
            <p:cNvSpPr/>
            <p:nvPr/>
          </p:nvSpPr>
          <p:spPr>
            <a:xfrm>
              <a:off x="534" y="3183"/>
              <a:ext cx="41" cy="38"/>
            </a:xfrm>
            <a:custGeom>
              <a:rect b="b" l="l" r="r" t="t"/>
              <a:pathLst>
                <a:path extrusionOk="0" h="38" w="41">
                  <a:moveTo>
                    <a:pt x="41" y="38"/>
                  </a:moveTo>
                  <a:lnTo>
                    <a:pt x="27" y="7"/>
                  </a:lnTo>
                  <a:lnTo>
                    <a:pt x="0" y="0"/>
                  </a:lnTo>
                  <a:lnTo>
                    <a:pt x="10" y="28"/>
                  </a:lnTo>
                  <a:lnTo>
                    <a:pt x="41" y="3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45"/>
            <p:cNvSpPr/>
            <p:nvPr/>
          </p:nvSpPr>
          <p:spPr>
            <a:xfrm>
              <a:off x="534" y="3183"/>
              <a:ext cx="41" cy="38"/>
            </a:xfrm>
            <a:custGeom>
              <a:rect b="b" l="l" r="r" t="t"/>
              <a:pathLst>
                <a:path extrusionOk="0" h="38" w="41">
                  <a:moveTo>
                    <a:pt x="41" y="38"/>
                  </a:moveTo>
                  <a:lnTo>
                    <a:pt x="27" y="7"/>
                  </a:lnTo>
                  <a:lnTo>
                    <a:pt x="0" y="0"/>
                  </a:lnTo>
                  <a:lnTo>
                    <a:pt x="10" y="28"/>
                  </a:lnTo>
                  <a:lnTo>
                    <a:pt x="41" y="3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45"/>
            <p:cNvSpPr/>
            <p:nvPr/>
          </p:nvSpPr>
          <p:spPr>
            <a:xfrm>
              <a:off x="544" y="3211"/>
              <a:ext cx="45" cy="41"/>
            </a:xfrm>
            <a:custGeom>
              <a:rect b="b" l="l" r="r" t="t"/>
              <a:pathLst>
                <a:path extrusionOk="0" h="41" w="45">
                  <a:moveTo>
                    <a:pt x="45" y="41"/>
                  </a:moveTo>
                  <a:lnTo>
                    <a:pt x="31" y="10"/>
                  </a:lnTo>
                  <a:lnTo>
                    <a:pt x="0" y="0"/>
                  </a:lnTo>
                  <a:lnTo>
                    <a:pt x="14" y="38"/>
                  </a:lnTo>
                  <a:lnTo>
                    <a:pt x="45" y="41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45"/>
            <p:cNvSpPr/>
            <p:nvPr/>
          </p:nvSpPr>
          <p:spPr>
            <a:xfrm>
              <a:off x="544" y="3211"/>
              <a:ext cx="45" cy="41"/>
            </a:xfrm>
            <a:custGeom>
              <a:rect b="b" l="l" r="r" t="t"/>
              <a:pathLst>
                <a:path extrusionOk="0" h="41" w="45">
                  <a:moveTo>
                    <a:pt x="45" y="41"/>
                  </a:moveTo>
                  <a:lnTo>
                    <a:pt x="31" y="10"/>
                  </a:lnTo>
                  <a:lnTo>
                    <a:pt x="0" y="0"/>
                  </a:lnTo>
                  <a:lnTo>
                    <a:pt x="14" y="38"/>
                  </a:lnTo>
                  <a:lnTo>
                    <a:pt x="45" y="41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16" name="Google Shape;4716;p45"/>
            <p:cNvCxnSpPr/>
            <p:nvPr/>
          </p:nvCxnSpPr>
          <p:spPr>
            <a:xfrm>
              <a:off x="558" y="3249"/>
              <a:ext cx="3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17" name="Google Shape;4717;p45"/>
            <p:cNvCxnSpPr/>
            <p:nvPr/>
          </p:nvCxnSpPr>
          <p:spPr>
            <a:xfrm rot="10800000">
              <a:off x="561" y="3190"/>
              <a:ext cx="28" cy="6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18" name="Google Shape;4718;p45"/>
            <p:cNvCxnSpPr/>
            <p:nvPr/>
          </p:nvCxnSpPr>
          <p:spPr>
            <a:xfrm rot="10800000">
              <a:off x="534" y="3183"/>
              <a:ext cx="2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19" name="Google Shape;4719;p45"/>
            <p:cNvCxnSpPr/>
            <p:nvPr/>
          </p:nvCxnSpPr>
          <p:spPr>
            <a:xfrm>
              <a:off x="534" y="3183"/>
              <a:ext cx="24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20" name="Google Shape;4720;p45"/>
            <p:cNvSpPr/>
            <p:nvPr/>
          </p:nvSpPr>
          <p:spPr>
            <a:xfrm>
              <a:off x="306" y="3052"/>
              <a:ext cx="3" cy="10"/>
            </a:xfrm>
            <a:custGeom>
              <a:rect b="b" l="l" r="r" t="t"/>
              <a:pathLst>
                <a:path extrusionOk="0" h="10" w="3">
                  <a:moveTo>
                    <a:pt x="3" y="10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3" y="7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45"/>
            <p:cNvSpPr/>
            <p:nvPr/>
          </p:nvSpPr>
          <p:spPr>
            <a:xfrm>
              <a:off x="306" y="3052"/>
              <a:ext cx="3" cy="10"/>
            </a:xfrm>
            <a:custGeom>
              <a:rect b="b" l="l" r="r" t="t"/>
              <a:pathLst>
                <a:path extrusionOk="0" h="10" w="3">
                  <a:moveTo>
                    <a:pt x="3" y="10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3" y="7"/>
                  </a:lnTo>
                  <a:lnTo>
                    <a:pt x="3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45"/>
            <p:cNvSpPr/>
            <p:nvPr/>
          </p:nvSpPr>
          <p:spPr>
            <a:xfrm>
              <a:off x="309" y="3045"/>
              <a:ext cx="3" cy="14"/>
            </a:xfrm>
            <a:custGeom>
              <a:rect b="b" l="l" r="r" t="t"/>
              <a:pathLst>
                <a:path extrusionOk="0" h="14" w="3">
                  <a:moveTo>
                    <a:pt x="0" y="7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1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45"/>
            <p:cNvSpPr/>
            <p:nvPr/>
          </p:nvSpPr>
          <p:spPr>
            <a:xfrm>
              <a:off x="309" y="3045"/>
              <a:ext cx="3" cy="14"/>
            </a:xfrm>
            <a:custGeom>
              <a:rect b="b" l="l" r="r" t="t"/>
              <a:pathLst>
                <a:path extrusionOk="0" h="14" w="3">
                  <a:moveTo>
                    <a:pt x="0" y="7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14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45"/>
            <p:cNvSpPr/>
            <p:nvPr/>
          </p:nvSpPr>
          <p:spPr>
            <a:xfrm>
              <a:off x="312" y="3034"/>
              <a:ext cx="4" cy="14"/>
            </a:xfrm>
            <a:custGeom>
              <a:rect b="b" l="l" r="r" t="t"/>
              <a:pathLst>
                <a:path extrusionOk="0" h="14" w="4">
                  <a:moveTo>
                    <a:pt x="0" y="1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0" y="1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45"/>
            <p:cNvSpPr/>
            <p:nvPr/>
          </p:nvSpPr>
          <p:spPr>
            <a:xfrm>
              <a:off x="312" y="3034"/>
              <a:ext cx="4" cy="14"/>
            </a:xfrm>
            <a:custGeom>
              <a:rect b="b" l="l" r="r" t="t"/>
              <a:pathLst>
                <a:path extrusionOk="0" h="14" w="4">
                  <a:moveTo>
                    <a:pt x="0" y="11"/>
                  </a:moveTo>
                  <a:lnTo>
                    <a:pt x="4" y="0"/>
                  </a:lnTo>
                  <a:lnTo>
                    <a:pt x="4" y="7"/>
                  </a:lnTo>
                  <a:lnTo>
                    <a:pt x="0" y="14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45"/>
            <p:cNvSpPr/>
            <p:nvPr/>
          </p:nvSpPr>
          <p:spPr>
            <a:xfrm>
              <a:off x="316" y="3028"/>
              <a:ext cx="3" cy="13"/>
            </a:xfrm>
            <a:custGeom>
              <a:rect b="b" l="l" r="r" t="t"/>
              <a:pathLst>
                <a:path extrusionOk="0" h="13" w="3">
                  <a:moveTo>
                    <a:pt x="0" y="6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1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45"/>
            <p:cNvSpPr/>
            <p:nvPr/>
          </p:nvSpPr>
          <p:spPr>
            <a:xfrm>
              <a:off x="316" y="3028"/>
              <a:ext cx="3" cy="13"/>
            </a:xfrm>
            <a:custGeom>
              <a:rect b="b" l="l" r="r" t="t"/>
              <a:pathLst>
                <a:path extrusionOk="0" h="13" w="3">
                  <a:moveTo>
                    <a:pt x="0" y="6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13"/>
                  </a:lnTo>
                  <a:lnTo>
                    <a:pt x="0" y="6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45"/>
            <p:cNvSpPr/>
            <p:nvPr/>
          </p:nvSpPr>
          <p:spPr>
            <a:xfrm>
              <a:off x="319" y="2986"/>
              <a:ext cx="18" cy="45"/>
            </a:xfrm>
            <a:custGeom>
              <a:rect b="b" l="l" r="r" t="t"/>
              <a:pathLst>
                <a:path extrusionOk="0" h="45" w="18">
                  <a:moveTo>
                    <a:pt x="0" y="42"/>
                  </a:moveTo>
                  <a:lnTo>
                    <a:pt x="18" y="0"/>
                  </a:lnTo>
                  <a:lnTo>
                    <a:pt x="0" y="45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45"/>
            <p:cNvSpPr/>
            <p:nvPr/>
          </p:nvSpPr>
          <p:spPr>
            <a:xfrm>
              <a:off x="319" y="2986"/>
              <a:ext cx="18" cy="45"/>
            </a:xfrm>
            <a:custGeom>
              <a:rect b="b" l="l" r="r" t="t"/>
              <a:pathLst>
                <a:path extrusionOk="0" h="45" w="18">
                  <a:moveTo>
                    <a:pt x="0" y="42"/>
                  </a:moveTo>
                  <a:lnTo>
                    <a:pt x="18" y="0"/>
                  </a:lnTo>
                  <a:lnTo>
                    <a:pt x="0" y="45"/>
                  </a:lnTo>
                  <a:lnTo>
                    <a:pt x="0" y="42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45"/>
            <p:cNvSpPr/>
            <p:nvPr/>
          </p:nvSpPr>
          <p:spPr>
            <a:xfrm>
              <a:off x="337" y="2955"/>
              <a:ext cx="14" cy="31"/>
            </a:xfrm>
            <a:custGeom>
              <a:rect b="b" l="l" r="r" t="t"/>
              <a:pathLst>
                <a:path extrusionOk="0" h="31" w="14">
                  <a:moveTo>
                    <a:pt x="0" y="31"/>
                  </a:moveTo>
                  <a:lnTo>
                    <a:pt x="14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45"/>
            <p:cNvSpPr/>
            <p:nvPr/>
          </p:nvSpPr>
          <p:spPr>
            <a:xfrm>
              <a:off x="337" y="2955"/>
              <a:ext cx="14" cy="31"/>
            </a:xfrm>
            <a:custGeom>
              <a:rect b="b" l="l" r="r" t="t"/>
              <a:pathLst>
                <a:path extrusionOk="0" h="31" w="14">
                  <a:moveTo>
                    <a:pt x="0" y="31"/>
                  </a:moveTo>
                  <a:lnTo>
                    <a:pt x="14" y="0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32" name="Google Shape;4732;p45"/>
            <p:cNvCxnSpPr/>
            <p:nvPr/>
          </p:nvCxnSpPr>
          <p:spPr>
            <a:xfrm flipH="1">
              <a:off x="309" y="2955"/>
              <a:ext cx="42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33" name="Google Shape;4733;p45"/>
            <p:cNvCxnSpPr/>
            <p:nvPr/>
          </p:nvCxnSpPr>
          <p:spPr>
            <a:xfrm rot="10800000">
              <a:off x="306" y="3059"/>
              <a:ext cx="3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34" name="Google Shape;4734;p45"/>
            <p:cNvCxnSpPr/>
            <p:nvPr/>
          </p:nvCxnSpPr>
          <p:spPr>
            <a:xfrm flipH="1" rot="10800000">
              <a:off x="306" y="2955"/>
              <a:ext cx="45" cy="10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35" name="Google Shape;4735;p45"/>
            <p:cNvSpPr/>
            <p:nvPr/>
          </p:nvSpPr>
          <p:spPr>
            <a:xfrm>
              <a:off x="378" y="3069"/>
              <a:ext cx="52" cy="3"/>
            </a:xfrm>
            <a:custGeom>
              <a:rect b="b" l="l" r="r" t="t"/>
              <a:pathLst>
                <a:path extrusionOk="0" h="3" w="52">
                  <a:moveTo>
                    <a:pt x="52" y="3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52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45"/>
            <p:cNvSpPr/>
            <p:nvPr/>
          </p:nvSpPr>
          <p:spPr>
            <a:xfrm>
              <a:off x="378" y="3069"/>
              <a:ext cx="52" cy="3"/>
            </a:xfrm>
            <a:custGeom>
              <a:rect b="b" l="l" r="r" t="t"/>
              <a:pathLst>
                <a:path extrusionOk="0" h="3" w="52">
                  <a:moveTo>
                    <a:pt x="52" y="3"/>
                  </a:moveTo>
                  <a:lnTo>
                    <a:pt x="0" y="0"/>
                  </a:lnTo>
                  <a:lnTo>
                    <a:pt x="49" y="0"/>
                  </a:lnTo>
                  <a:lnTo>
                    <a:pt x="52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45"/>
            <p:cNvSpPr/>
            <p:nvPr/>
          </p:nvSpPr>
          <p:spPr>
            <a:xfrm>
              <a:off x="309" y="3059"/>
              <a:ext cx="118" cy="10"/>
            </a:xfrm>
            <a:custGeom>
              <a:rect b="b" l="l" r="r" t="t"/>
              <a:pathLst>
                <a:path extrusionOk="0" h="10" w="118">
                  <a:moveTo>
                    <a:pt x="69" y="1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11" y="3"/>
                  </a:lnTo>
                  <a:lnTo>
                    <a:pt x="118" y="1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45"/>
            <p:cNvSpPr/>
            <p:nvPr/>
          </p:nvSpPr>
          <p:spPr>
            <a:xfrm>
              <a:off x="309" y="3059"/>
              <a:ext cx="118" cy="10"/>
            </a:xfrm>
            <a:custGeom>
              <a:rect b="b" l="l" r="r" t="t"/>
              <a:pathLst>
                <a:path extrusionOk="0" h="10" w="118">
                  <a:moveTo>
                    <a:pt x="69" y="1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111" y="3"/>
                  </a:lnTo>
                  <a:lnTo>
                    <a:pt x="118" y="10"/>
                  </a:lnTo>
                  <a:lnTo>
                    <a:pt x="69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45"/>
            <p:cNvSpPr/>
            <p:nvPr/>
          </p:nvSpPr>
          <p:spPr>
            <a:xfrm>
              <a:off x="309" y="3048"/>
              <a:ext cx="111" cy="14"/>
            </a:xfrm>
            <a:custGeom>
              <a:rect b="b" l="l" r="r" t="t"/>
              <a:pathLst>
                <a:path extrusionOk="0" h="14" w="111">
                  <a:moveTo>
                    <a:pt x="0" y="11"/>
                  </a:moveTo>
                  <a:lnTo>
                    <a:pt x="3" y="0"/>
                  </a:lnTo>
                  <a:lnTo>
                    <a:pt x="107" y="4"/>
                  </a:lnTo>
                  <a:lnTo>
                    <a:pt x="111" y="1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45"/>
            <p:cNvSpPr/>
            <p:nvPr/>
          </p:nvSpPr>
          <p:spPr>
            <a:xfrm>
              <a:off x="309" y="3048"/>
              <a:ext cx="111" cy="14"/>
            </a:xfrm>
            <a:custGeom>
              <a:rect b="b" l="l" r="r" t="t"/>
              <a:pathLst>
                <a:path extrusionOk="0" h="14" w="111">
                  <a:moveTo>
                    <a:pt x="0" y="11"/>
                  </a:moveTo>
                  <a:lnTo>
                    <a:pt x="3" y="0"/>
                  </a:lnTo>
                  <a:lnTo>
                    <a:pt x="107" y="4"/>
                  </a:lnTo>
                  <a:lnTo>
                    <a:pt x="111" y="14"/>
                  </a:lnTo>
                  <a:lnTo>
                    <a:pt x="0" y="1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45"/>
            <p:cNvSpPr/>
            <p:nvPr/>
          </p:nvSpPr>
          <p:spPr>
            <a:xfrm>
              <a:off x="312" y="3041"/>
              <a:ext cx="104" cy="11"/>
            </a:xfrm>
            <a:custGeom>
              <a:rect b="b" l="l" r="r" t="t"/>
              <a:pathLst>
                <a:path extrusionOk="0" h="11" w="104">
                  <a:moveTo>
                    <a:pt x="0" y="7"/>
                  </a:moveTo>
                  <a:lnTo>
                    <a:pt x="4" y="0"/>
                  </a:lnTo>
                  <a:lnTo>
                    <a:pt x="97" y="0"/>
                  </a:lnTo>
                  <a:lnTo>
                    <a:pt x="104" y="1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45"/>
            <p:cNvSpPr/>
            <p:nvPr/>
          </p:nvSpPr>
          <p:spPr>
            <a:xfrm>
              <a:off x="312" y="3041"/>
              <a:ext cx="104" cy="11"/>
            </a:xfrm>
            <a:custGeom>
              <a:rect b="b" l="l" r="r" t="t"/>
              <a:pathLst>
                <a:path extrusionOk="0" h="11" w="104">
                  <a:moveTo>
                    <a:pt x="0" y="7"/>
                  </a:moveTo>
                  <a:lnTo>
                    <a:pt x="4" y="0"/>
                  </a:lnTo>
                  <a:lnTo>
                    <a:pt x="97" y="0"/>
                  </a:lnTo>
                  <a:lnTo>
                    <a:pt x="104" y="11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45"/>
            <p:cNvSpPr/>
            <p:nvPr/>
          </p:nvSpPr>
          <p:spPr>
            <a:xfrm>
              <a:off x="316" y="3031"/>
              <a:ext cx="93" cy="10"/>
            </a:xfrm>
            <a:custGeom>
              <a:rect b="b" l="l" r="r" t="t"/>
              <a:pathLst>
                <a:path extrusionOk="0" h="10" w="93">
                  <a:moveTo>
                    <a:pt x="0" y="10"/>
                  </a:moveTo>
                  <a:lnTo>
                    <a:pt x="3" y="0"/>
                  </a:lnTo>
                  <a:lnTo>
                    <a:pt x="86" y="3"/>
                  </a:lnTo>
                  <a:lnTo>
                    <a:pt x="93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45"/>
            <p:cNvSpPr/>
            <p:nvPr/>
          </p:nvSpPr>
          <p:spPr>
            <a:xfrm>
              <a:off x="316" y="3031"/>
              <a:ext cx="93" cy="10"/>
            </a:xfrm>
            <a:custGeom>
              <a:rect b="b" l="l" r="r" t="t"/>
              <a:pathLst>
                <a:path extrusionOk="0" h="10" w="93">
                  <a:moveTo>
                    <a:pt x="0" y="10"/>
                  </a:moveTo>
                  <a:lnTo>
                    <a:pt x="3" y="0"/>
                  </a:lnTo>
                  <a:lnTo>
                    <a:pt x="86" y="3"/>
                  </a:lnTo>
                  <a:lnTo>
                    <a:pt x="93" y="10"/>
                  </a:lnTo>
                  <a:lnTo>
                    <a:pt x="0" y="1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45"/>
            <p:cNvSpPr/>
            <p:nvPr/>
          </p:nvSpPr>
          <p:spPr>
            <a:xfrm>
              <a:off x="319" y="2986"/>
              <a:ext cx="83" cy="48"/>
            </a:xfrm>
            <a:custGeom>
              <a:rect b="b" l="l" r="r" t="t"/>
              <a:pathLst>
                <a:path extrusionOk="0" h="48" w="83">
                  <a:moveTo>
                    <a:pt x="0" y="45"/>
                  </a:moveTo>
                  <a:lnTo>
                    <a:pt x="18" y="0"/>
                  </a:lnTo>
                  <a:lnTo>
                    <a:pt x="56" y="4"/>
                  </a:lnTo>
                  <a:lnTo>
                    <a:pt x="83" y="48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45"/>
            <p:cNvSpPr/>
            <p:nvPr/>
          </p:nvSpPr>
          <p:spPr>
            <a:xfrm>
              <a:off x="319" y="2986"/>
              <a:ext cx="83" cy="48"/>
            </a:xfrm>
            <a:custGeom>
              <a:rect b="b" l="l" r="r" t="t"/>
              <a:pathLst>
                <a:path extrusionOk="0" h="48" w="83">
                  <a:moveTo>
                    <a:pt x="0" y="45"/>
                  </a:moveTo>
                  <a:lnTo>
                    <a:pt x="18" y="0"/>
                  </a:lnTo>
                  <a:lnTo>
                    <a:pt x="56" y="4"/>
                  </a:lnTo>
                  <a:lnTo>
                    <a:pt x="83" y="48"/>
                  </a:lnTo>
                  <a:lnTo>
                    <a:pt x="0" y="45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45"/>
            <p:cNvSpPr/>
            <p:nvPr/>
          </p:nvSpPr>
          <p:spPr>
            <a:xfrm>
              <a:off x="337" y="2955"/>
              <a:ext cx="38" cy="35"/>
            </a:xfrm>
            <a:custGeom>
              <a:rect b="b" l="l" r="r" t="t"/>
              <a:pathLst>
                <a:path extrusionOk="0" h="35" w="38">
                  <a:moveTo>
                    <a:pt x="0" y="31"/>
                  </a:moveTo>
                  <a:lnTo>
                    <a:pt x="14" y="0"/>
                  </a:lnTo>
                  <a:lnTo>
                    <a:pt x="17" y="0"/>
                  </a:lnTo>
                  <a:lnTo>
                    <a:pt x="38" y="35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45"/>
            <p:cNvSpPr/>
            <p:nvPr/>
          </p:nvSpPr>
          <p:spPr>
            <a:xfrm>
              <a:off x="337" y="2955"/>
              <a:ext cx="38" cy="35"/>
            </a:xfrm>
            <a:custGeom>
              <a:rect b="b" l="l" r="r" t="t"/>
              <a:pathLst>
                <a:path extrusionOk="0" h="35" w="38">
                  <a:moveTo>
                    <a:pt x="0" y="31"/>
                  </a:moveTo>
                  <a:lnTo>
                    <a:pt x="14" y="0"/>
                  </a:lnTo>
                  <a:lnTo>
                    <a:pt x="17" y="0"/>
                  </a:lnTo>
                  <a:lnTo>
                    <a:pt x="38" y="35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9" name="Google Shape;4749;p45"/>
            <p:cNvCxnSpPr/>
            <p:nvPr/>
          </p:nvCxnSpPr>
          <p:spPr>
            <a:xfrm>
              <a:off x="354" y="2955"/>
              <a:ext cx="76" cy="1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50" name="Google Shape;4750;p45"/>
            <p:cNvCxnSpPr/>
            <p:nvPr/>
          </p:nvCxnSpPr>
          <p:spPr>
            <a:xfrm rot="10800000">
              <a:off x="309" y="3062"/>
              <a:ext cx="12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51" name="Google Shape;4751;p45"/>
            <p:cNvCxnSpPr/>
            <p:nvPr/>
          </p:nvCxnSpPr>
          <p:spPr>
            <a:xfrm flipH="1" rot="10800000">
              <a:off x="309" y="2955"/>
              <a:ext cx="42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52" name="Google Shape;4752;p45"/>
            <p:cNvCxnSpPr/>
            <p:nvPr/>
          </p:nvCxnSpPr>
          <p:spPr>
            <a:xfrm>
              <a:off x="351" y="2955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53" name="Google Shape;4753;p45"/>
            <p:cNvSpPr/>
            <p:nvPr/>
          </p:nvSpPr>
          <p:spPr>
            <a:xfrm>
              <a:off x="351" y="2951"/>
              <a:ext cx="3" cy="4"/>
            </a:xfrm>
            <a:custGeom>
              <a:rect b="b" l="l" r="r" t="t"/>
              <a:pathLst>
                <a:path extrusionOk="0" h="4" w="3">
                  <a:moveTo>
                    <a:pt x="0" y="4"/>
                  </a:moveTo>
                  <a:lnTo>
                    <a:pt x="3" y="4"/>
                  </a:lnTo>
                  <a:lnTo>
                    <a:pt x="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45"/>
            <p:cNvSpPr/>
            <p:nvPr/>
          </p:nvSpPr>
          <p:spPr>
            <a:xfrm>
              <a:off x="351" y="2951"/>
              <a:ext cx="3" cy="4"/>
            </a:xfrm>
            <a:custGeom>
              <a:rect b="b" l="l" r="r" t="t"/>
              <a:pathLst>
                <a:path extrusionOk="0" h="4" w="3">
                  <a:moveTo>
                    <a:pt x="0" y="4"/>
                  </a:moveTo>
                  <a:lnTo>
                    <a:pt x="3" y="4"/>
                  </a:lnTo>
                  <a:lnTo>
                    <a:pt x="3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55" name="Google Shape;4755;p45"/>
            <p:cNvCxnSpPr/>
            <p:nvPr/>
          </p:nvCxnSpPr>
          <p:spPr>
            <a:xfrm flipH="1">
              <a:off x="351" y="2951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56" name="Google Shape;4756;p45"/>
            <p:cNvCxnSpPr/>
            <p:nvPr/>
          </p:nvCxnSpPr>
          <p:spPr>
            <a:xfrm>
              <a:off x="351" y="2955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57" name="Google Shape;4757;p45"/>
            <p:cNvCxnSpPr/>
            <p:nvPr/>
          </p:nvCxnSpPr>
          <p:spPr>
            <a:xfrm flipH="1" rot="10800000">
              <a:off x="354" y="2951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58" name="Google Shape;4758;p45"/>
            <p:cNvSpPr/>
            <p:nvPr/>
          </p:nvSpPr>
          <p:spPr>
            <a:xfrm>
              <a:off x="351" y="2951"/>
              <a:ext cx="3" cy="4"/>
            </a:xfrm>
            <a:custGeom>
              <a:rect b="b" l="l" r="r" t="t"/>
              <a:pathLst>
                <a:path extrusionOk="0" h="4" w="3">
                  <a:moveTo>
                    <a:pt x="0" y="4"/>
                  </a:moveTo>
                  <a:lnTo>
                    <a:pt x="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45"/>
            <p:cNvSpPr/>
            <p:nvPr/>
          </p:nvSpPr>
          <p:spPr>
            <a:xfrm>
              <a:off x="351" y="2951"/>
              <a:ext cx="3" cy="4"/>
            </a:xfrm>
            <a:custGeom>
              <a:rect b="b" l="l" r="r" t="t"/>
              <a:pathLst>
                <a:path extrusionOk="0" h="4" w="3">
                  <a:moveTo>
                    <a:pt x="0" y="4"/>
                  </a:moveTo>
                  <a:lnTo>
                    <a:pt x="3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60" name="Google Shape;4760;p45"/>
            <p:cNvCxnSpPr/>
            <p:nvPr/>
          </p:nvCxnSpPr>
          <p:spPr>
            <a:xfrm flipH="1">
              <a:off x="351" y="2951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61" name="Google Shape;4761;p45"/>
            <p:cNvCxnSpPr/>
            <p:nvPr/>
          </p:nvCxnSpPr>
          <p:spPr>
            <a:xfrm flipH="1" rot="10800000">
              <a:off x="351" y="2951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62" name="Google Shape;4762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63" name="Google Shape;4763;p45"/>
            <p:cNvSpPr/>
            <p:nvPr/>
          </p:nvSpPr>
          <p:spPr>
            <a:xfrm>
              <a:off x="351" y="2951"/>
              <a:ext cx="3" cy="4"/>
            </a:xfrm>
            <a:custGeom>
              <a:rect b="b" l="l" r="r" t="t"/>
              <a:pathLst>
                <a:path extrusionOk="0" h="4" w="3">
                  <a:moveTo>
                    <a:pt x="0" y="4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45"/>
            <p:cNvSpPr/>
            <p:nvPr/>
          </p:nvSpPr>
          <p:spPr>
            <a:xfrm>
              <a:off x="351" y="2951"/>
              <a:ext cx="3" cy="4"/>
            </a:xfrm>
            <a:custGeom>
              <a:rect b="b" l="l" r="r" t="t"/>
              <a:pathLst>
                <a:path extrusionOk="0" h="4" w="3">
                  <a:moveTo>
                    <a:pt x="0" y="4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65" name="Google Shape;4765;p45"/>
            <p:cNvCxnSpPr/>
            <p:nvPr/>
          </p:nvCxnSpPr>
          <p:spPr>
            <a:xfrm>
              <a:off x="351" y="2951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66" name="Google Shape;4766;p45"/>
            <p:cNvCxnSpPr/>
            <p:nvPr/>
          </p:nvCxnSpPr>
          <p:spPr>
            <a:xfrm flipH="1" rot="10800000">
              <a:off x="351" y="2951"/>
              <a:ext cx="3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67" name="Google Shape;4767;p45"/>
            <p:cNvCxnSpPr/>
            <p:nvPr/>
          </p:nvCxnSpPr>
          <p:spPr>
            <a:xfrm flipH="1">
              <a:off x="351" y="2951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68" name="Google Shape;4768;p45"/>
            <p:cNvSpPr/>
            <p:nvPr/>
          </p:nvSpPr>
          <p:spPr>
            <a:xfrm>
              <a:off x="243" y="2938"/>
              <a:ext cx="38" cy="69"/>
            </a:xfrm>
            <a:custGeom>
              <a:rect b="b" l="l" r="r" t="t"/>
              <a:pathLst>
                <a:path extrusionOk="0" h="69" w="38">
                  <a:moveTo>
                    <a:pt x="0" y="0"/>
                  </a:moveTo>
                  <a:lnTo>
                    <a:pt x="38" y="69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45"/>
            <p:cNvSpPr/>
            <p:nvPr/>
          </p:nvSpPr>
          <p:spPr>
            <a:xfrm>
              <a:off x="243" y="2938"/>
              <a:ext cx="38" cy="69"/>
            </a:xfrm>
            <a:custGeom>
              <a:rect b="b" l="l" r="r" t="t"/>
              <a:pathLst>
                <a:path extrusionOk="0" h="69" w="38">
                  <a:moveTo>
                    <a:pt x="0" y="0"/>
                  </a:moveTo>
                  <a:lnTo>
                    <a:pt x="38" y="69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45"/>
            <p:cNvSpPr/>
            <p:nvPr/>
          </p:nvSpPr>
          <p:spPr>
            <a:xfrm>
              <a:off x="247" y="2938"/>
              <a:ext cx="59" cy="107"/>
            </a:xfrm>
            <a:custGeom>
              <a:rect b="b" l="l" r="r" t="t"/>
              <a:pathLst>
                <a:path extrusionOk="0" h="107" w="59">
                  <a:moveTo>
                    <a:pt x="34" y="69"/>
                  </a:moveTo>
                  <a:lnTo>
                    <a:pt x="55" y="107"/>
                  </a:lnTo>
                  <a:lnTo>
                    <a:pt x="59" y="103"/>
                  </a:lnTo>
                  <a:lnTo>
                    <a:pt x="7" y="0"/>
                  </a:lnTo>
                  <a:lnTo>
                    <a:pt x="0" y="0"/>
                  </a:lnTo>
                  <a:lnTo>
                    <a:pt x="34" y="69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45"/>
            <p:cNvSpPr/>
            <p:nvPr/>
          </p:nvSpPr>
          <p:spPr>
            <a:xfrm>
              <a:off x="247" y="2938"/>
              <a:ext cx="59" cy="107"/>
            </a:xfrm>
            <a:custGeom>
              <a:rect b="b" l="l" r="r" t="t"/>
              <a:pathLst>
                <a:path extrusionOk="0" h="107" w="59">
                  <a:moveTo>
                    <a:pt x="34" y="69"/>
                  </a:moveTo>
                  <a:lnTo>
                    <a:pt x="55" y="107"/>
                  </a:lnTo>
                  <a:lnTo>
                    <a:pt x="59" y="103"/>
                  </a:lnTo>
                  <a:lnTo>
                    <a:pt x="7" y="0"/>
                  </a:lnTo>
                  <a:lnTo>
                    <a:pt x="0" y="0"/>
                  </a:lnTo>
                  <a:lnTo>
                    <a:pt x="34" y="69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45"/>
            <p:cNvSpPr/>
            <p:nvPr/>
          </p:nvSpPr>
          <p:spPr>
            <a:xfrm>
              <a:off x="254" y="2938"/>
              <a:ext cx="55" cy="103"/>
            </a:xfrm>
            <a:custGeom>
              <a:rect b="b" l="l" r="r" t="t"/>
              <a:pathLst>
                <a:path extrusionOk="0" h="103" w="55">
                  <a:moveTo>
                    <a:pt x="52" y="103"/>
                  </a:moveTo>
                  <a:lnTo>
                    <a:pt x="55" y="93"/>
                  </a:lnTo>
                  <a:lnTo>
                    <a:pt x="10" y="3"/>
                  </a:lnTo>
                  <a:lnTo>
                    <a:pt x="0" y="0"/>
                  </a:lnTo>
                  <a:lnTo>
                    <a:pt x="52" y="103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45"/>
            <p:cNvSpPr/>
            <p:nvPr/>
          </p:nvSpPr>
          <p:spPr>
            <a:xfrm>
              <a:off x="254" y="2938"/>
              <a:ext cx="55" cy="103"/>
            </a:xfrm>
            <a:custGeom>
              <a:rect b="b" l="l" r="r" t="t"/>
              <a:pathLst>
                <a:path extrusionOk="0" h="103" w="55">
                  <a:moveTo>
                    <a:pt x="52" y="103"/>
                  </a:moveTo>
                  <a:lnTo>
                    <a:pt x="55" y="93"/>
                  </a:lnTo>
                  <a:lnTo>
                    <a:pt x="10" y="3"/>
                  </a:lnTo>
                  <a:lnTo>
                    <a:pt x="0" y="0"/>
                  </a:lnTo>
                  <a:lnTo>
                    <a:pt x="52" y="103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45"/>
            <p:cNvSpPr/>
            <p:nvPr/>
          </p:nvSpPr>
          <p:spPr>
            <a:xfrm>
              <a:off x="264" y="2941"/>
              <a:ext cx="48" cy="90"/>
            </a:xfrm>
            <a:custGeom>
              <a:rect b="b" l="l" r="r" t="t"/>
              <a:pathLst>
                <a:path extrusionOk="0" h="90" w="48">
                  <a:moveTo>
                    <a:pt x="45" y="90"/>
                  </a:moveTo>
                  <a:lnTo>
                    <a:pt x="48" y="83"/>
                  </a:lnTo>
                  <a:lnTo>
                    <a:pt x="7" y="0"/>
                  </a:lnTo>
                  <a:lnTo>
                    <a:pt x="0" y="0"/>
                  </a:lnTo>
                  <a:lnTo>
                    <a:pt x="45" y="9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45"/>
            <p:cNvSpPr/>
            <p:nvPr/>
          </p:nvSpPr>
          <p:spPr>
            <a:xfrm>
              <a:off x="264" y="2941"/>
              <a:ext cx="48" cy="90"/>
            </a:xfrm>
            <a:custGeom>
              <a:rect b="b" l="l" r="r" t="t"/>
              <a:pathLst>
                <a:path extrusionOk="0" h="90" w="48">
                  <a:moveTo>
                    <a:pt x="45" y="90"/>
                  </a:moveTo>
                  <a:lnTo>
                    <a:pt x="48" y="83"/>
                  </a:lnTo>
                  <a:lnTo>
                    <a:pt x="7" y="0"/>
                  </a:lnTo>
                  <a:lnTo>
                    <a:pt x="0" y="0"/>
                  </a:lnTo>
                  <a:lnTo>
                    <a:pt x="45" y="9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45"/>
            <p:cNvSpPr/>
            <p:nvPr/>
          </p:nvSpPr>
          <p:spPr>
            <a:xfrm>
              <a:off x="271" y="2941"/>
              <a:ext cx="45" cy="83"/>
            </a:xfrm>
            <a:custGeom>
              <a:rect b="b" l="l" r="r" t="t"/>
              <a:pathLst>
                <a:path extrusionOk="0" h="83" w="45">
                  <a:moveTo>
                    <a:pt x="41" y="83"/>
                  </a:moveTo>
                  <a:lnTo>
                    <a:pt x="45" y="76"/>
                  </a:lnTo>
                  <a:lnTo>
                    <a:pt x="7" y="0"/>
                  </a:lnTo>
                  <a:lnTo>
                    <a:pt x="0" y="0"/>
                  </a:lnTo>
                  <a:lnTo>
                    <a:pt x="41" y="83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45"/>
            <p:cNvSpPr/>
            <p:nvPr/>
          </p:nvSpPr>
          <p:spPr>
            <a:xfrm>
              <a:off x="271" y="2941"/>
              <a:ext cx="45" cy="83"/>
            </a:xfrm>
            <a:custGeom>
              <a:rect b="b" l="l" r="r" t="t"/>
              <a:pathLst>
                <a:path extrusionOk="0" h="83" w="45">
                  <a:moveTo>
                    <a:pt x="41" y="83"/>
                  </a:moveTo>
                  <a:lnTo>
                    <a:pt x="45" y="76"/>
                  </a:lnTo>
                  <a:lnTo>
                    <a:pt x="7" y="0"/>
                  </a:lnTo>
                  <a:lnTo>
                    <a:pt x="0" y="0"/>
                  </a:lnTo>
                  <a:lnTo>
                    <a:pt x="41" y="83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45"/>
            <p:cNvSpPr/>
            <p:nvPr/>
          </p:nvSpPr>
          <p:spPr>
            <a:xfrm>
              <a:off x="278" y="2941"/>
              <a:ext cx="59" cy="76"/>
            </a:xfrm>
            <a:custGeom>
              <a:rect b="b" l="l" r="r" t="t"/>
              <a:pathLst>
                <a:path extrusionOk="0" h="76" w="59">
                  <a:moveTo>
                    <a:pt x="38" y="76"/>
                  </a:moveTo>
                  <a:lnTo>
                    <a:pt x="59" y="42"/>
                  </a:lnTo>
                  <a:lnTo>
                    <a:pt x="41" y="7"/>
                  </a:lnTo>
                  <a:lnTo>
                    <a:pt x="0" y="0"/>
                  </a:lnTo>
                  <a:lnTo>
                    <a:pt x="38" y="76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45"/>
            <p:cNvSpPr/>
            <p:nvPr/>
          </p:nvSpPr>
          <p:spPr>
            <a:xfrm>
              <a:off x="278" y="2941"/>
              <a:ext cx="59" cy="76"/>
            </a:xfrm>
            <a:custGeom>
              <a:rect b="b" l="l" r="r" t="t"/>
              <a:pathLst>
                <a:path extrusionOk="0" h="76" w="59">
                  <a:moveTo>
                    <a:pt x="38" y="76"/>
                  </a:moveTo>
                  <a:lnTo>
                    <a:pt x="59" y="42"/>
                  </a:lnTo>
                  <a:lnTo>
                    <a:pt x="41" y="7"/>
                  </a:lnTo>
                  <a:lnTo>
                    <a:pt x="0" y="0"/>
                  </a:lnTo>
                  <a:lnTo>
                    <a:pt x="38" y="76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45"/>
            <p:cNvSpPr/>
            <p:nvPr/>
          </p:nvSpPr>
          <p:spPr>
            <a:xfrm>
              <a:off x="319" y="2948"/>
              <a:ext cx="32" cy="35"/>
            </a:xfrm>
            <a:custGeom>
              <a:rect b="b" l="l" r="r" t="t"/>
              <a:pathLst>
                <a:path extrusionOk="0" h="35" w="32">
                  <a:moveTo>
                    <a:pt x="18" y="35"/>
                  </a:moveTo>
                  <a:lnTo>
                    <a:pt x="32" y="7"/>
                  </a:lnTo>
                  <a:lnTo>
                    <a:pt x="32" y="3"/>
                  </a:lnTo>
                  <a:lnTo>
                    <a:pt x="0" y="0"/>
                  </a:lnTo>
                  <a:lnTo>
                    <a:pt x="18" y="35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45"/>
            <p:cNvSpPr/>
            <p:nvPr/>
          </p:nvSpPr>
          <p:spPr>
            <a:xfrm>
              <a:off x="319" y="2948"/>
              <a:ext cx="32" cy="35"/>
            </a:xfrm>
            <a:custGeom>
              <a:rect b="b" l="l" r="r" t="t"/>
              <a:pathLst>
                <a:path extrusionOk="0" h="35" w="32">
                  <a:moveTo>
                    <a:pt x="18" y="35"/>
                  </a:moveTo>
                  <a:lnTo>
                    <a:pt x="32" y="7"/>
                  </a:lnTo>
                  <a:lnTo>
                    <a:pt x="32" y="3"/>
                  </a:lnTo>
                  <a:lnTo>
                    <a:pt x="0" y="0"/>
                  </a:lnTo>
                  <a:lnTo>
                    <a:pt x="18" y="35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82" name="Google Shape;4782;p45"/>
            <p:cNvCxnSpPr/>
            <p:nvPr/>
          </p:nvCxnSpPr>
          <p:spPr>
            <a:xfrm rot="10800000">
              <a:off x="243" y="2938"/>
              <a:ext cx="108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83" name="Google Shape;4783;p45"/>
            <p:cNvCxnSpPr/>
            <p:nvPr/>
          </p:nvCxnSpPr>
          <p:spPr>
            <a:xfrm>
              <a:off x="243" y="2938"/>
              <a:ext cx="59" cy="10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84" name="Google Shape;4784;p45"/>
            <p:cNvCxnSpPr/>
            <p:nvPr/>
          </p:nvCxnSpPr>
          <p:spPr>
            <a:xfrm flipH="1" rot="10800000">
              <a:off x="302" y="2955"/>
              <a:ext cx="49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85" name="Google Shape;4785;p45"/>
            <p:cNvCxnSpPr/>
            <p:nvPr/>
          </p:nvCxnSpPr>
          <p:spPr>
            <a:xfrm flipH="1" rot="10800000">
              <a:off x="351" y="2951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86" name="Google Shape;4786;p45"/>
            <p:cNvSpPr/>
            <p:nvPr/>
          </p:nvSpPr>
          <p:spPr>
            <a:xfrm>
              <a:off x="302" y="3041"/>
              <a:ext cx="7" cy="18"/>
            </a:xfrm>
            <a:custGeom>
              <a:rect b="b" l="l" r="r" t="t"/>
              <a:pathLst>
                <a:path extrusionOk="0" h="18" w="7">
                  <a:moveTo>
                    <a:pt x="0" y="4"/>
                  </a:moveTo>
                  <a:lnTo>
                    <a:pt x="4" y="18"/>
                  </a:lnTo>
                  <a:lnTo>
                    <a:pt x="7" y="11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45"/>
            <p:cNvSpPr/>
            <p:nvPr/>
          </p:nvSpPr>
          <p:spPr>
            <a:xfrm>
              <a:off x="302" y="3041"/>
              <a:ext cx="7" cy="18"/>
            </a:xfrm>
            <a:custGeom>
              <a:rect b="b" l="l" r="r" t="t"/>
              <a:pathLst>
                <a:path extrusionOk="0" h="18" w="7">
                  <a:moveTo>
                    <a:pt x="0" y="4"/>
                  </a:moveTo>
                  <a:lnTo>
                    <a:pt x="4" y="18"/>
                  </a:lnTo>
                  <a:lnTo>
                    <a:pt x="7" y="11"/>
                  </a:lnTo>
                  <a:lnTo>
                    <a:pt x="4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45"/>
            <p:cNvSpPr/>
            <p:nvPr/>
          </p:nvSpPr>
          <p:spPr>
            <a:xfrm>
              <a:off x="306" y="3031"/>
              <a:ext cx="6" cy="21"/>
            </a:xfrm>
            <a:custGeom>
              <a:rect b="b" l="l" r="r" t="t"/>
              <a:pathLst>
                <a:path extrusionOk="0" h="21" w="6">
                  <a:moveTo>
                    <a:pt x="3" y="21"/>
                  </a:moveTo>
                  <a:lnTo>
                    <a:pt x="6" y="14"/>
                  </a:lnTo>
                  <a:lnTo>
                    <a:pt x="3" y="0"/>
                  </a:lnTo>
                  <a:lnTo>
                    <a:pt x="0" y="10"/>
                  </a:lnTo>
                  <a:lnTo>
                    <a:pt x="3" y="2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45"/>
            <p:cNvSpPr/>
            <p:nvPr/>
          </p:nvSpPr>
          <p:spPr>
            <a:xfrm>
              <a:off x="306" y="3031"/>
              <a:ext cx="6" cy="21"/>
            </a:xfrm>
            <a:custGeom>
              <a:rect b="b" l="l" r="r" t="t"/>
              <a:pathLst>
                <a:path extrusionOk="0" h="21" w="6">
                  <a:moveTo>
                    <a:pt x="3" y="21"/>
                  </a:moveTo>
                  <a:lnTo>
                    <a:pt x="6" y="14"/>
                  </a:lnTo>
                  <a:lnTo>
                    <a:pt x="3" y="0"/>
                  </a:lnTo>
                  <a:lnTo>
                    <a:pt x="0" y="10"/>
                  </a:lnTo>
                  <a:lnTo>
                    <a:pt x="3" y="2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45"/>
            <p:cNvSpPr/>
            <p:nvPr/>
          </p:nvSpPr>
          <p:spPr>
            <a:xfrm>
              <a:off x="309" y="3024"/>
              <a:ext cx="7" cy="21"/>
            </a:xfrm>
            <a:custGeom>
              <a:rect b="b" l="l" r="r" t="t"/>
              <a:pathLst>
                <a:path extrusionOk="0" h="21" w="7">
                  <a:moveTo>
                    <a:pt x="3" y="21"/>
                  </a:moveTo>
                  <a:lnTo>
                    <a:pt x="7" y="10"/>
                  </a:lnTo>
                  <a:lnTo>
                    <a:pt x="3" y="0"/>
                  </a:lnTo>
                  <a:lnTo>
                    <a:pt x="0" y="7"/>
                  </a:lnTo>
                  <a:lnTo>
                    <a:pt x="3" y="21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45"/>
            <p:cNvSpPr/>
            <p:nvPr/>
          </p:nvSpPr>
          <p:spPr>
            <a:xfrm>
              <a:off x="309" y="3024"/>
              <a:ext cx="7" cy="21"/>
            </a:xfrm>
            <a:custGeom>
              <a:rect b="b" l="l" r="r" t="t"/>
              <a:pathLst>
                <a:path extrusionOk="0" h="21" w="7">
                  <a:moveTo>
                    <a:pt x="3" y="21"/>
                  </a:moveTo>
                  <a:lnTo>
                    <a:pt x="7" y="10"/>
                  </a:lnTo>
                  <a:lnTo>
                    <a:pt x="3" y="0"/>
                  </a:lnTo>
                  <a:lnTo>
                    <a:pt x="0" y="7"/>
                  </a:lnTo>
                  <a:lnTo>
                    <a:pt x="3" y="21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45"/>
            <p:cNvSpPr/>
            <p:nvPr/>
          </p:nvSpPr>
          <p:spPr>
            <a:xfrm>
              <a:off x="312" y="3017"/>
              <a:ext cx="7" cy="17"/>
            </a:xfrm>
            <a:custGeom>
              <a:rect b="b" l="l" r="r" t="t"/>
              <a:pathLst>
                <a:path extrusionOk="0" h="17" w="7">
                  <a:moveTo>
                    <a:pt x="4" y="17"/>
                  </a:moveTo>
                  <a:lnTo>
                    <a:pt x="7" y="11"/>
                  </a:lnTo>
                  <a:lnTo>
                    <a:pt x="4" y="0"/>
                  </a:lnTo>
                  <a:lnTo>
                    <a:pt x="0" y="7"/>
                  </a:lnTo>
                  <a:lnTo>
                    <a:pt x="4" y="17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45"/>
            <p:cNvSpPr/>
            <p:nvPr/>
          </p:nvSpPr>
          <p:spPr>
            <a:xfrm>
              <a:off x="312" y="3017"/>
              <a:ext cx="7" cy="17"/>
            </a:xfrm>
            <a:custGeom>
              <a:rect b="b" l="l" r="r" t="t"/>
              <a:pathLst>
                <a:path extrusionOk="0" h="17" w="7">
                  <a:moveTo>
                    <a:pt x="4" y="17"/>
                  </a:moveTo>
                  <a:lnTo>
                    <a:pt x="7" y="11"/>
                  </a:lnTo>
                  <a:lnTo>
                    <a:pt x="4" y="0"/>
                  </a:lnTo>
                  <a:lnTo>
                    <a:pt x="0" y="7"/>
                  </a:lnTo>
                  <a:lnTo>
                    <a:pt x="4" y="17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45"/>
            <p:cNvSpPr/>
            <p:nvPr/>
          </p:nvSpPr>
          <p:spPr>
            <a:xfrm>
              <a:off x="316" y="2983"/>
              <a:ext cx="21" cy="45"/>
            </a:xfrm>
            <a:custGeom>
              <a:rect b="b" l="l" r="r" t="t"/>
              <a:pathLst>
                <a:path extrusionOk="0" h="45" w="21">
                  <a:moveTo>
                    <a:pt x="3" y="45"/>
                  </a:moveTo>
                  <a:lnTo>
                    <a:pt x="21" y="3"/>
                  </a:lnTo>
                  <a:lnTo>
                    <a:pt x="21" y="0"/>
                  </a:lnTo>
                  <a:lnTo>
                    <a:pt x="0" y="34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45"/>
            <p:cNvSpPr/>
            <p:nvPr/>
          </p:nvSpPr>
          <p:spPr>
            <a:xfrm>
              <a:off x="316" y="2983"/>
              <a:ext cx="21" cy="45"/>
            </a:xfrm>
            <a:custGeom>
              <a:rect b="b" l="l" r="r" t="t"/>
              <a:pathLst>
                <a:path extrusionOk="0" h="45" w="21">
                  <a:moveTo>
                    <a:pt x="3" y="45"/>
                  </a:moveTo>
                  <a:lnTo>
                    <a:pt x="21" y="3"/>
                  </a:lnTo>
                  <a:lnTo>
                    <a:pt x="21" y="0"/>
                  </a:lnTo>
                  <a:lnTo>
                    <a:pt x="0" y="34"/>
                  </a:lnTo>
                  <a:lnTo>
                    <a:pt x="3" y="45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45"/>
            <p:cNvSpPr/>
            <p:nvPr/>
          </p:nvSpPr>
          <p:spPr>
            <a:xfrm>
              <a:off x="337" y="2955"/>
              <a:ext cx="14" cy="31"/>
            </a:xfrm>
            <a:custGeom>
              <a:rect b="b" l="l" r="r" t="t"/>
              <a:pathLst>
                <a:path extrusionOk="0" h="31" w="14">
                  <a:moveTo>
                    <a:pt x="0" y="31"/>
                  </a:moveTo>
                  <a:lnTo>
                    <a:pt x="14" y="0"/>
                  </a:lnTo>
                  <a:lnTo>
                    <a:pt x="0" y="2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45"/>
            <p:cNvSpPr/>
            <p:nvPr/>
          </p:nvSpPr>
          <p:spPr>
            <a:xfrm>
              <a:off x="337" y="2955"/>
              <a:ext cx="14" cy="31"/>
            </a:xfrm>
            <a:custGeom>
              <a:rect b="b" l="l" r="r" t="t"/>
              <a:pathLst>
                <a:path extrusionOk="0" h="31" w="14">
                  <a:moveTo>
                    <a:pt x="0" y="31"/>
                  </a:moveTo>
                  <a:lnTo>
                    <a:pt x="14" y="0"/>
                  </a:lnTo>
                  <a:lnTo>
                    <a:pt x="0" y="28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98" name="Google Shape;4798;p45"/>
            <p:cNvCxnSpPr/>
            <p:nvPr/>
          </p:nvCxnSpPr>
          <p:spPr>
            <a:xfrm flipH="1">
              <a:off x="302" y="2955"/>
              <a:ext cx="49" cy="9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799" name="Google Shape;4799;p45"/>
            <p:cNvCxnSpPr/>
            <p:nvPr/>
          </p:nvCxnSpPr>
          <p:spPr>
            <a:xfrm>
              <a:off x="302" y="3045"/>
              <a:ext cx="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00" name="Google Shape;4800;p45"/>
            <p:cNvCxnSpPr/>
            <p:nvPr/>
          </p:nvCxnSpPr>
          <p:spPr>
            <a:xfrm flipH="1" rot="10800000">
              <a:off x="306" y="2955"/>
              <a:ext cx="45" cy="10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01" name="Google Shape;4801;p45"/>
            <p:cNvSpPr/>
            <p:nvPr/>
          </p:nvSpPr>
          <p:spPr>
            <a:xfrm>
              <a:off x="295" y="2862"/>
              <a:ext cx="4" cy="7"/>
            </a:xfrm>
            <a:custGeom>
              <a:rect b="b" l="l" r="r" t="t"/>
              <a:pathLst>
                <a:path extrusionOk="0" h="7" w="4">
                  <a:moveTo>
                    <a:pt x="0" y="7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45"/>
            <p:cNvSpPr/>
            <p:nvPr/>
          </p:nvSpPr>
          <p:spPr>
            <a:xfrm>
              <a:off x="295" y="2862"/>
              <a:ext cx="4" cy="7"/>
            </a:xfrm>
            <a:custGeom>
              <a:rect b="b" l="l" r="r" t="t"/>
              <a:pathLst>
                <a:path extrusionOk="0" h="7" w="4">
                  <a:moveTo>
                    <a:pt x="0" y="7"/>
                  </a:moveTo>
                  <a:lnTo>
                    <a:pt x="0" y="7"/>
                  </a:lnTo>
                  <a:lnTo>
                    <a:pt x="4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3" name="Google Shape;4803;p45"/>
          <p:cNvGrpSpPr/>
          <p:nvPr/>
        </p:nvGrpSpPr>
        <p:grpSpPr>
          <a:xfrm>
            <a:off x="385762" y="4494212"/>
            <a:ext cx="625475" cy="1273175"/>
            <a:chOff x="243" y="2831"/>
            <a:chExt cx="394" cy="802"/>
          </a:xfrm>
        </p:grpSpPr>
        <p:sp>
          <p:nvSpPr>
            <p:cNvPr id="4804" name="Google Shape;4804;p45"/>
            <p:cNvSpPr/>
            <p:nvPr/>
          </p:nvSpPr>
          <p:spPr>
            <a:xfrm>
              <a:off x="295" y="2834"/>
              <a:ext cx="17" cy="41"/>
            </a:xfrm>
            <a:custGeom>
              <a:rect b="b" l="l" r="r" t="t"/>
              <a:pathLst>
                <a:path extrusionOk="0" h="41" w="17">
                  <a:moveTo>
                    <a:pt x="7" y="41"/>
                  </a:moveTo>
                  <a:lnTo>
                    <a:pt x="0" y="35"/>
                  </a:lnTo>
                  <a:lnTo>
                    <a:pt x="4" y="28"/>
                  </a:lnTo>
                  <a:lnTo>
                    <a:pt x="17" y="0"/>
                  </a:lnTo>
                  <a:lnTo>
                    <a:pt x="7" y="41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45"/>
            <p:cNvSpPr/>
            <p:nvPr/>
          </p:nvSpPr>
          <p:spPr>
            <a:xfrm>
              <a:off x="295" y="2834"/>
              <a:ext cx="17" cy="41"/>
            </a:xfrm>
            <a:custGeom>
              <a:rect b="b" l="l" r="r" t="t"/>
              <a:pathLst>
                <a:path extrusionOk="0" h="41" w="17">
                  <a:moveTo>
                    <a:pt x="7" y="41"/>
                  </a:moveTo>
                  <a:lnTo>
                    <a:pt x="0" y="35"/>
                  </a:lnTo>
                  <a:lnTo>
                    <a:pt x="4" y="28"/>
                  </a:lnTo>
                  <a:lnTo>
                    <a:pt x="17" y="0"/>
                  </a:lnTo>
                  <a:lnTo>
                    <a:pt x="7" y="41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45"/>
            <p:cNvSpPr/>
            <p:nvPr/>
          </p:nvSpPr>
          <p:spPr>
            <a:xfrm>
              <a:off x="302" y="2831"/>
              <a:ext cx="14" cy="51"/>
            </a:xfrm>
            <a:custGeom>
              <a:rect b="b" l="l" r="r" t="t"/>
              <a:pathLst>
                <a:path extrusionOk="0" h="51" w="14">
                  <a:moveTo>
                    <a:pt x="10" y="0"/>
                  </a:moveTo>
                  <a:lnTo>
                    <a:pt x="14" y="10"/>
                  </a:lnTo>
                  <a:lnTo>
                    <a:pt x="4" y="51"/>
                  </a:lnTo>
                  <a:lnTo>
                    <a:pt x="0" y="44"/>
                  </a:lnTo>
                  <a:lnTo>
                    <a:pt x="10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45"/>
            <p:cNvSpPr/>
            <p:nvPr/>
          </p:nvSpPr>
          <p:spPr>
            <a:xfrm>
              <a:off x="302" y="2831"/>
              <a:ext cx="14" cy="51"/>
            </a:xfrm>
            <a:custGeom>
              <a:rect b="b" l="l" r="r" t="t"/>
              <a:pathLst>
                <a:path extrusionOk="0" h="51" w="14">
                  <a:moveTo>
                    <a:pt x="10" y="0"/>
                  </a:moveTo>
                  <a:lnTo>
                    <a:pt x="14" y="10"/>
                  </a:lnTo>
                  <a:lnTo>
                    <a:pt x="4" y="51"/>
                  </a:lnTo>
                  <a:lnTo>
                    <a:pt x="0" y="44"/>
                  </a:lnTo>
                  <a:lnTo>
                    <a:pt x="10" y="3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45"/>
            <p:cNvSpPr/>
            <p:nvPr/>
          </p:nvSpPr>
          <p:spPr>
            <a:xfrm>
              <a:off x="306" y="2841"/>
              <a:ext cx="13" cy="48"/>
            </a:xfrm>
            <a:custGeom>
              <a:rect b="b" l="l" r="r" t="t"/>
              <a:pathLst>
                <a:path extrusionOk="0" h="48" w="13">
                  <a:moveTo>
                    <a:pt x="10" y="0"/>
                  </a:moveTo>
                  <a:lnTo>
                    <a:pt x="13" y="10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45"/>
            <p:cNvSpPr/>
            <p:nvPr/>
          </p:nvSpPr>
          <p:spPr>
            <a:xfrm>
              <a:off x="306" y="2841"/>
              <a:ext cx="13" cy="48"/>
            </a:xfrm>
            <a:custGeom>
              <a:rect b="b" l="l" r="r" t="t"/>
              <a:pathLst>
                <a:path extrusionOk="0" h="48" w="13">
                  <a:moveTo>
                    <a:pt x="10" y="0"/>
                  </a:moveTo>
                  <a:lnTo>
                    <a:pt x="13" y="10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45"/>
            <p:cNvSpPr/>
            <p:nvPr/>
          </p:nvSpPr>
          <p:spPr>
            <a:xfrm>
              <a:off x="309" y="2851"/>
              <a:ext cx="28" cy="73"/>
            </a:xfrm>
            <a:custGeom>
              <a:rect b="b" l="l" r="r" t="t"/>
              <a:pathLst>
                <a:path extrusionOk="0" h="73" w="28">
                  <a:moveTo>
                    <a:pt x="10" y="0"/>
                  </a:moveTo>
                  <a:lnTo>
                    <a:pt x="28" y="56"/>
                  </a:lnTo>
                  <a:lnTo>
                    <a:pt x="24" y="73"/>
                  </a:lnTo>
                  <a:lnTo>
                    <a:pt x="0" y="3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45"/>
            <p:cNvSpPr/>
            <p:nvPr/>
          </p:nvSpPr>
          <p:spPr>
            <a:xfrm>
              <a:off x="309" y="2851"/>
              <a:ext cx="28" cy="73"/>
            </a:xfrm>
            <a:custGeom>
              <a:rect b="b" l="l" r="r" t="t"/>
              <a:pathLst>
                <a:path extrusionOk="0" h="73" w="28">
                  <a:moveTo>
                    <a:pt x="10" y="0"/>
                  </a:moveTo>
                  <a:lnTo>
                    <a:pt x="28" y="56"/>
                  </a:lnTo>
                  <a:lnTo>
                    <a:pt x="24" y="73"/>
                  </a:lnTo>
                  <a:lnTo>
                    <a:pt x="0" y="38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45"/>
            <p:cNvSpPr/>
            <p:nvPr/>
          </p:nvSpPr>
          <p:spPr>
            <a:xfrm>
              <a:off x="333" y="2907"/>
              <a:ext cx="18" cy="44"/>
            </a:xfrm>
            <a:custGeom>
              <a:rect b="b" l="l" r="r" t="t"/>
              <a:pathLst>
                <a:path extrusionOk="0" h="44" w="18">
                  <a:moveTo>
                    <a:pt x="4" y="0"/>
                  </a:moveTo>
                  <a:lnTo>
                    <a:pt x="18" y="44"/>
                  </a:lnTo>
                  <a:lnTo>
                    <a:pt x="0" y="1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45"/>
            <p:cNvSpPr/>
            <p:nvPr/>
          </p:nvSpPr>
          <p:spPr>
            <a:xfrm>
              <a:off x="333" y="2907"/>
              <a:ext cx="18" cy="44"/>
            </a:xfrm>
            <a:custGeom>
              <a:rect b="b" l="l" r="r" t="t"/>
              <a:pathLst>
                <a:path extrusionOk="0" h="44" w="18">
                  <a:moveTo>
                    <a:pt x="4" y="0"/>
                  </a:moveTo>
                  <a:lnTo>
                    <a:pt x="18" y="44"/>
                  </a:lnTo>
                  <a:lnTo>
                    <a:pt x="0" y="17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14" name="Google Shape;4814;p45"/>
            <p:cNvCxnSpPr/>
            <p:nvPr/>
          </p:nvCxnSpPr>
          <p:spPr>
            <a:xfrm flipH="1" rot="10800000">
              <a:off x="295" y="2831"/>
              <a:ext cx="17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15" name="Google Shape;4815;p45"/>
            <p:cNvCxnSpPr/>
            <p:nvPr/>
          </p:nvCxnSpPr>
          <p:spPr>
            <a:xfrm>
              <a:off x="312" y="2831"/>
              <a:ext cx="39" cy="1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16" name="Google Shape;4816;p45"/>
            <p:cNvCxnSpPr/>
            <p:nvPr/>
          </p:nvCxnSpPr>
          <p:spPr>
            <a:xfrm rot="10800000">
              <a:off x="295" y="2869"/>
              <a:ext cx="56" cy="8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17" name="Google Shape;4817;p45"/>
            <p:cNvSpPr/>
            <p:nvPr/>
          </p:nvSpPr>
          <p:spPr>
            <a:xfrm>
              <a:off x="295" y="2851"/>
              <a:ext cx="4" cy="18"/>
            </a:xfrm>
            <a:custGeom>
              <a:rect b="b" l="l" r="r" t="t"/>
              <a:pathLst>
                <a:path extrusionOk="0" h="18" w="4">
                  <a:moveTo>
                    <a:pt x="0" y="0"/>
                  </a:moveTo>
                  <a:lnTo>
                    <a:pt x="0" y="18"/>
                  </a:lnTo>
                  <a:lnTo>
                    <a:pt x="4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45"/>
            <p:cNvSpPr/>
            <p:nvPr/>
          </p:nvSpPr>
          <p:spPr>
            <a:xfrm>
              <a:off x="295" y="2851"/>
              <a:ext cx="4" cy="18"/>
            </a:xfrm>
            <a:custGeom>
              <a:rect b="b" l="l" r="r" t="t"/>
              <a:pathLst>
                <a:path extrusionOk="0" h="18" w="4">
                  <a:moveTo>
                    <a:pt x="0" y="0"/>
                  </a:moveTo>
                  <a:lnTo>
                    <a:pt x="0" y="18"/>
                  </a:lnTo>
                  <a:lnTo>
                    <a:pt x="4" y="11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45"/>
            <p:cNvSpPr/>
            <p:nvPr/>
          </p:nvSpPr>
          <p:spPr>
            <a:xfrm>
              <a:off x="292" y="2831"/>
              <a:ext cx="20" cy="31"/>
            </a:xfrm>
            <a:custGeom>
              <a:rect b="b" l="l" r="r" t="t"/>
              <a:pathLst>
                <a:path extrusionOk="0" h="31" w="20">
                  <a:moveTo>
                    <a:pt x="20" y="0"/>
                  </a:moveTo>
                  <a:lnTo>
                    <a:pt x="0" y="0"/>
                  </a:lnTo>
                  <a:lnTo>
                    <a:pt x="3" y="20"/>
                  </a:lnTo>
                  <a:lnTo>
                    <a:pt x="7" y="31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45"/>
            <p:cNvSpPr/>
            <p:nvPr/>
          </p:nvSpPr>
          <p:spPr>
            <a:xfrm>
              <a:off x="292" y="2831"/>
              <a:ext cx="20" cy="31"/>
            </a:xfrm>
            <a:custGeom>
              <a:rect b="b" l="l" r="r" t="t"/>
              <a:pathLst>
                <a:path extrusionOk="0" h="31" w="20">
                  <a:moveTo>
                    <a:pt x="20" y="0"/>
                  </a:moveTo>
                  <a:lnTo>
                    <a:pt x="0" y="0"/>
                  </a:lnTo>
                  <a:lnTo>
                    <a:pt x="3" y="20"/>
                  </a:lnTo>
                  <a:lnTo>
                    <a:pt x="7" y="31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45"/>
            <p:cNvSpPr/>
            <p:nvPr/>
          </p:nvSpPr>
          <p:spPr>
            <a:xfrm>
              <a:off x="312" y="2831"/>
              <a:ext cx="1" cy="3"/>
            </a:xfrm>
            <a:custGeom>
              <a:rect b="b" l="l" r="r" t="t"/>
              <a:pathLst>
                <a:path extrusionOk="0" h="3" w="1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45"/>
            <p:cNvSpPr/>
            <p:nvPr/>
          </p:nvSpPr>
          <p:spPr>
            <a:xfrm>
              <a:off x="312" y="2831"/>
              <a:ext cx="1" cy="3"/>
            </a:xfrm>
            <a:custGeom>
              <a:rect b="b" l="l" r="r" t="t"/>
              <a:pathLst>
                <a:path extrusionOk="0" h="3" w="1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23" name="Google Shape;4823;p45"/>
            <p:cNvCxnSpPr/>
            <p:nvPr/>
          </p:nvCxnSpPr>
          <p:spPr>
            <a:xfrm flipH="1" rot="10800000">
              <a:off x="295" y="2831"/>
              <a:ext cx="17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24" name="Google Shape;4824;p45"/>
            <p:cNvCxnSpPr/>
            <p:nvPr/>
          </p:nvCxnSpPr>
          <p:spPr>
            <a:xfrm flipH="1">
              <a:off x="292" y="2831"/>
              <a:ext cx="20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25" name="Google Shape;4825;p45"/>
            <p:cNvCxnSpPr/>
            <p:nvPr/>
          </p:nvCxnSpPr>
          <p:spPr>
            <a:xfrm>
              <a:off x="292" y="2831"/>
              <a:ext cx="3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26" name="Google Shape;4826;p45"/>
            <p:cNvSpPr/>
            <p:nvPr/>
          </p:nvSpPr>
          <p:spPr>
            <a:xfrm>
              <a:off x="565" y="3498"/>
              <a:ext cx="1" cy="7"/>
            </a:xfrm>
            <a:custGeom>
              <a:rect b="b" l="l" r="r" t="t"/>
              <a:pathLst>
                <a:path extrusionOk="0" h="7" w="1">
                  <a:moveTo>
                    <a:pt x="0" y="3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45"/>
            <p:cNvSpPr/>
            <p:nvPr/>
          </p:nvSpPr>
          <p:spPr>
            <a:xfrm>
              <a:off x="565" y="3498"/>
              <a:ext cx="1" cy="7"/>
            </a:xfrm>
            <a:custGeom>
              <a:rect b="b" l="l" r="r" t="t"/>
              <a:pathLst>
                <a:path extrusionOk="0" h="7" w="1">
                  <a:moveTo>
                    <a:pt x="0" y="3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45"/>
            <p:cNvSpPr/>
            <p:nvPr/>
          </p:nvSpPr>
          <p:spPr>
            <a:xfrm>
              <a:off x="565" y="3505"/>
              <a:ext cx="3" cy="24"/>
            </a:xfrm>
            <a:custGeom>
              <a:rect b="b" l="l" r="r" t="t"/>
              <a:pathLst>
                <a:path extrusionOk="0" h="24" w="3">
                  <a:moveTo>
                    <a:pt x="0" y="0"/>
                  </a:moveTo>
                  <a:lnTo>
                    <a:pt x="0" y="24"/>
                  </a:lnTo>
                  <a:lnTo>
                    <a:pt x="3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45"/>
            <p:cNvSpPr/>
            <p:nvPr/>
          </p:nvSpPr>
          <p:spPr>
            <a:xfrm>
              <a:off x="565" y="3505"/>
              <a:ext cx="3" cy="24"/>
            </a:xfrm>
            <a:custGeom>
              <a:rect b="b" l="l" r="r" t="t"/>
              <a:pathLst>
                <a:path extrusionOk="0" h="24" w="3">
                  <a:moveTo>
                    <a:pt x="0" y="0"/>
                  </a:moveTo>
                  <a:lnTo>
                    <a:pt x="0" y="24"/>
                  </a:lnTo>
                  <a:lnTo>
                    <a:pt x="3" y="2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45"/>
            <p:cNvSpPr/>
            <p:nvPr/>
          </p:nvSpPr>
          <p:spPr>
            <a:xfrm>
              <a:off x="565" y="3525"/>
              <a:ext cx="3" cy="24"/>
            </a:xfrm>
            <a:custGeom>
              <a:rect b="b" l="l" r="r" t="t"/>
              <a:pathLst>
                <a:path extrusionOk="0" h="24" w="3">
                  <a:moveTo>
                    <a:pt x="0" y="4"/>
                  </a:moveTo>
                  <a:lnTo>
                    <a:pt x="0" y="24"/>
                  </a:lnTo>
                  <a:lnTo>
                    <a:pt x="3" y="21"/>
                  </a:lnTo>
                  <a:lnTo>
                    <a:pt x="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45"/>
            <p:cNvSpPr/>
            <p:nvPr/>
          </p:nvSpPr>
          <p:spPr>
            <a:xfrm>
              <a:off x="565" y="3525"/>
              <a:ext cx="3" cy="24"/>
            </a:xfrm>
            <a:custGeom>
              <a:rect b="b" l="l" r="r" t="t"/>
              <a:pathLst>
                <a:path extrusionOk="0" h="24" w="3">
                  <a:moveTo>
                    <a:pt x="0" y="4"/>
                  </a:moveTo>
                  <a:lnTo>
                    <a:pt x="0" y="24"/>
                  </a:lnTo>
                  <a:lnTo>
                    <a:pt x="3" y="21"/>
                  </a:lnTo>
                  <a:lnTo>
                    <a:pt x="3" y="0"/>
                  </a:lnTo>
                  <a:lnTo>
                    <a:pt x="0" y="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45"/>
            <p:cNvSpPr/>
            <p:nvPr/>
          </p:nvSpPr>
          <p:spPr>
            <a:xfrm>
              <a:off x="565" y="3546"/>
              <a:ext cx="7" cy="24"/>
            </a:xfrm>
            <a:custGeom>
              <a:rect b="b" l="l" r="r" t="t"/>
              <a:pathLst>
                <a:path extrusionOk="0" h="24" w="7">
                  <a:moveTo>
                    <a:pt x="0" y="3"/>
                  </a:moveTo>
                  <a:lnTo>
                    <a:pt x="3" y="24"/>
                  </a:lnTo>
                  <a:lnTo>
                    <a:pt x="7" y="21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45"/>
            <p:cNvSpPr/>
            <p:nvPr/>
          </p:nvSpPr>
          <p:spPr>
            <a:xfrm>
              <a:off x="565" y="3546"/>
              <a:ext cx="7" cy="24"/>
            </a:xfrm>
            <a:custGeom>
              <a:rect b="b" l="l" r="r" t="t"/>
              <a:pathLst>
                <a:path extrusionOk="0" h="24" w="7">
                  <a:moveTo>
                    <a:pt x="0" y="3"/>
                  </a:moveTo>
                  <a:lnTo>
                    <a:pt x="3" y="24"/>
                  </a:lnTo>
                  <a:lnTo>
                    <a:pt x="7" y="21"/>
                  </a:lnTo>
                  <a:lnTo>
                    <a:pt x="3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45"/>
            <p:cNvSpPr/>
            <p:nvPr/>
          </p:nvSpPr>
          <p:spPr>
            <a:xfrm>
              <a:off x="568" y="3567"/>
              <a:ext cx="4" cy="24"/>
            </a:xfrm>
            <a:custGeom>
              <a:rect b="b" l="l" r="r" t="t"/>
              <a:pathLst>
                <a:path extrusionOk="0" h="24" w="4">
                  <a:moveTo>
                    <a:pt x="0" y="3"/>
                  </a:moveTo>
                  <a:lnTo>
                    <a:pt x="0" y="24"/>
                  </a:lnTo>
                  <a:lnTo>
                    <a:pt x="4" y="21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45"/>
            <p:cNvSpPr/>
            <p:nvPr/>
          </p:nvSpPr>
          <p:spPr>
            <a:xfrm>
              <a:off x="568" y="3567"/>
              <a:ext cx="4" cy="24"/>
            </a:xfrm>
            <a:custGeom>
              <a:rect b="b" l="l" r="r" t="t"/>
              <a:pathLst>
                <a:path extrusionOk="0" h="24" w="4">
                  <a:moveTo>
                    <a:pt x="0" y="3"/>
                  </a:moveTo>
                  <a:lnTo>
                    <a:pt x="0" y="24"/>
                  </a:lnTo>
                  <a:lnTo>
                    <a:pt x="4" y="21"/>
                  </a:lnTo>
                  <a:lnTo>
                    <a:pt x="4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45"/>
            <p:cNvSpPr/>
            <p:nvPr/>
          </p:nvSpPr>
          <p:spPr>
            <a:xfrm>
              <a:off x="568" y="3588"/>
              <a:ext cx="7" cy="44"/>
            </a:xfrm>
            <a:custGeom>
              <a:rect b="b" l="l" r="r" t="t"/>
              <a:pathLst>
                <a:path extrusionOk="0" h="44" w="7">
                  <a:moveTo>
                    <a:pt x="0" y="3"/>
                  </a:moveTo>
                  <a:lnTo>
                    <a:pt x="0" y="44"/>
                  </a:lnTo>
                  <a:lnTo>
                    <a:pt x="7" y="44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45"/>
            <p:cNvSpPr/>
            <p:nvPr/>
          </p:nvSpPr>
          <p:spPr>
            <a:xfrm>
              <a:off x="568" y="3588"/>
              <a:ext cx="7" cy="44"/>
            </a:xfrm>
            <a:custGeom>
              <a:rect b="b" l="l" r="r" t="t"/>
              <a:pathLst>
                <a:path extrusionOk="0" h="44" w="7">
                  <a:moveTo>
                    <a:pt x="0" y="3"/>
                  </a:moveTo>
                  <a:lnTo>
                    <a:pt x="0" y="44"/>
                  </a:lnTo>
                  <a:lnTo>
                    <a:pt x="7" y="44"/>
                  </a:lnTo>
                  <a:lnTo>
                    <a:pt x="4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38" name="Google Shape;4838;p45"/>
            <p:cNvCxnSpPr/>
            <p:nvPr/>
          </p:nvCxnSpPr>
          <p:spPr>
            <a:xfrm>
              <a:off x="565" y="3498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39" name="Google Shape;4839;p45"/>
            <p:cNvCxnSpPr/>
            <p:nvPr/>
          </p:nvCxnSpPr>
          <p:spPr>
            <a:xfrm>
              <a:off x="565" y="3501"/>
              <a:ext cx="3" cy="1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40" name="Google Shape;4840;p45"/>
            <p:cNvCxnSpPr/>
            <p:nvPr/>
          </p:nvCxnSpPr>
          <p:spPr>
            <a:xfrm>
              <a:off x="568" y="3632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41" name="Google Shape;4841;p45"/>
            <p:cNvCxnSpPr/>
            <p:nvPr/>
          </p:nvCxnSpPr>
          <p:spPr>
            <a:xfrm rot="10800000">
              <a:off x="565" y="3498"/>
              <a:ext cx="10" cy="13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42" name="Google Shape;4842;p45"/>
            <p:cNvSpPr/>
            <p:nvPr/>
          </p:nvSpPr>
          <p:spPr>
            <a:xfrm>
              <a:off x="565" y="3494"/>
              <a:ext cx="1" cy="7"/>
            </a:xfrm>
            <a:custGeom>
              <a:rect b="b" l="l" r="r" t="t"/>
              <a:pathLst>
                <a:path extrusionOk="0" h="7" w="1">
                  <a:moveTo>
                    <a:pt x="0" y="7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45"/>
            <p:cNvSpPr/>
            <p:nvPr/>
          </p:nvSpPr>
          <p:spPr>
            <a:xfrm>
              <a:off x="565" y="3494"/>
              <a:ext cx="1" cy="7"/>
            </a:xfrm>
            <a:custGeom>
              <a:rect b="b" l="l" r="r" t="t"/>
              <a:pathLst>
                <a:path extrusionOk="0" h="7" w="1">
                  <a:moveTo>
                    <a:pt x="0" y="7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44" name="Google Shape;4844;p45"/>
            <p:cNvCxnSpPr/>
            <p:nvPr/>
          </p:nvCxnSpPr>
          <p:spPr>
            <a:xfrm>
              <a:off x="565" y="3498"/>
              <a:ext cx="1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45" name="Google Shape;4845;p45"/>
            <p:cNvCxnSpPr/>
            <p:nvPr/>
          </p:nvCxnSpPr>
          <p:spPr>
            <a:xfrm flipH="1" rot="10800000">
              <a:off x="565" y="3494"/>
              <a:ext cx="1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46" name="Google Shape;4846;p45"/>
            <p:cNvCxnSpPr/>
            <p:nvPr/>
          </p:nvCxnSpPr>
          <p:spPr>
            <a:xfrm>
              <a:off x="565" y="3494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47" name="Google Shape;4847;p45"/>
            <p:cNvSpPr/>
            <p:nvPr/>
          </p:nvSpPr>
          <p:spPr>
            <a:xfrm>
              <a:off x="565" y="3467"/>
              <a:ext cx="55" cy="31"/>
            </a:xfrm>
            <a:custGeom>
              <a:rect b="b" l="l" r="r" t="t"/>
              <a:pathLst>
                <a:path extrusionOk="0" h="31" w="55">
                  <a:moveTo>
                    <a:pt x="0" y="31"/>
                  </a:moveTo>
                  <a:lnTo>
                    <a:pt x="55" y="0"/>
                  </a:lnTo>
                  <a:lnTo>
                    <a:pt x="10" y="20"/>
                  </a:lnTo>
                  <a:lnTo>
                    <a:pt x="0" y="27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45"/>
            <p:cNvSpPr/>
            <p:nvPr/>
          </p:nvSpPr>
          <p:spPr>
            <a:xfrm>
              <a:off x="565" y="3467"/>
              <a:ext cx="55" cy="31"/>
            </a:xfrm>
            <a:custGeom>
              <a:rect b="b" l="l" r="r" t="t"/>
              <a:pathLst>
                <a:path extrusionOk="0" h="31" w="55">
                  <a:moveTo>
                    <a:pt x="0" y="31"/>
                  </a:moveTo>
                  <a:lnTo>
                    <a:pt x="55" y="0"/>
                  </a:lnTo>
                  <a:lnTo>
                    <a:pt x="10" y="20"/>
                  </a:lnTo>
                  <a:lnTo>
                    <a:pt x="0" y="27"/>
                  </a:lnTo>
                  <a:lnTo>
                    <a:pt x="0" y="31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45"/>
            <p:cNvSpPr/>
            <p:nvPr/>
          </p:nvSpPr>
          <p:spPr>
            <a:xfrm>
              <a:off x="575" y="3442"/>
              <a:ext cx="62" cy="45"/>
            </a:xfrm>
            <a:custGeom>
              <a:rect b="b" l="l" r="r" t="t"/>
              <a:pathLst>
                <a:path extrusionOk="0" h="45" w="62">
                  <a:moveTo>
                    <a:pt x="45" y="25"/>
                  </a:moveTo>
                  <a:lnTo>
                    <a:pt x="62" y="18"/>
                  </a:lnTo>
                  <a:lnTo>
                    <a:pt x="55" y="0"/>
                  </a:lnTo>
                  <a:lnTo>
                    <a:pt x="52" y="4"/>
                  </a:lnTo>
                  <a:lnTo>
                    <a:pt x="0" y="45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45"/>
            <p:cNvSpPr/>
            <p:nvPr/>
          </p:nvSpPr>
          <p:spPr>
            <a:xfrm>
              <a:off x="575" y="3442"/>
              <a:ext cx="62" cy="45"/>
            </a:xfrm>
            <a:custGeom>
              <a:rect b="b" l="l" r="r" t="t"/>
              <a:pathLst>
                <a:path extrusionOk="0" h="45" w="62">
                  <a:moveTo>
                    <a:pt x="45" y="25"/>
                  </a:moveTo>
                  <a:lnTo>
                    <a:pt x="62" y="18"/>
                  </a:lnTo>
                  <a:lnTo>
                    <a:pt x="55" y="0"/>
                  </a:lnTo>
                  <a:lnTo>
                    <a:pt x="52" y="4"/>
                  </a:lnTo>
                  <a:lnTo>
                    <a:pt x="0" y="45"/>
                  </a:lnTo>
                  <a:lnTo>
                    <a:pt x="45" y="25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45"/>
            <p:cNvSpPr/>
            <p:nvPr/>
          </p:nvSpPr>
          <p:spPr>
            <a:xfrm>
              <a:off x="627" y="3442"/>
              <a:ext cx="3" cy="4"/>
            </a:xfrm>
            <a:custGeom>
              <a:rect b="b" l="l" r="r" t="t"/>
              <a:pathLst>
                <a:path extrusionOk="0" h="4" w="3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45"/>
            <p:cNvSpPr/>
            <p:nvPr/>
          </p:nvSpPr>
          <p:spPr>
            <a:xfrm>
              <a:off x="627" y="3442"/>
              <a:ext cx="3" cy="4"/>
            </a:xfrm>
            <a:custGeom>
              <a:rect b="b" l="l" r="r" t="t"/>
              <a:pathLst>
                <a:path extrusionOk="0" h="4" w="3">
                  <a:moveTo>
                    <a:pt x="3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3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3" name="Google Shape;4853;p45"/>
            <p:cNvCxnSpPr/>
            <p:nvPr/>
          </p:nvCxnSpPr>
          <p:spPr>
            <a:xfrm>
              <a:off x="565" y="3494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54" name="Google Shape;4854;p45"/>
            <p:cNvCxnSpPr/>
            <p:nvPr/>
          </p:nvCxnSpPr>
          <p:spPr>
            <a:xfrm flipH="1" rot="10800000">
              <a:off x="565" y="3460"/>
              <a:ext cx="72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55" name="Google Shape;4855;p45"/>
            <p:cNvCxnSpPr/>
            <p:nvPr/>
          </p:nvCxnSpPr>
          <p:spPr>
            <a:xfrm rot="10800000">
              <a:off x="627" y="3442"/>
              <a:ext cx="10" cy="1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56" name="Google Shape;4856;p45"/>
            <p:cNvCxnSpPr/>
            <p:nvPr/>
          </p:nvCxnSpPr>
          <p:spPr>
            <a:xfrm flipH="1">
              <a:off x="565" y="3442"/>
              <a:ext cx="62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57" name="Google Shape;4857;p45"/>
            <p:cNvSpPr/>
            <p:nvPr/>
          </p:nvSpPr>
          <p:spPr>
            <a:xfrm>
              <a:off x="589" y="3380"/>
              <a:ext cx="45" cy="49"/>
            </a:xfrm>
            <a:custGeom>
              <a:rect b="b" l="l" r="r" t="t"/>
              <a:pathLst>
                <a:path extrusionOk="0" h="49" w="45">
                  <a:moveTo>
                    <a:pt x="0" y="0"/>
                  </a:moveTo>
                  <a:lnTo>
                    <a:pt x="45" y="49"/>
                  </a:lnTo>
                  <a:lnTo>
                    <a:pt x="7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45"/>
            <p:cNvSpPr/>
            <p:nvPr/>
          </p:nvSpPr>
          <p:spPr>
            <a:xfrm>
              <a:off x="589" y="3380"/>
              <a:ext cx="45" cy="49"/>
            </a:xfrm>
            <a:custGeom>
              <a:rect b="b" l="l" r="r" t="t"/>
              <a:pathLst>
                <a:path extrusionOk="0" h="49" w="45">
                  <a:moveTo>
                    <a:pt x="0" y="0"/>
                  </a:moveTo>
                  <a:lnTo>
                    <a:pt x="45" y="49"/>
                  </a:lnTo>
                  <a:lnTo>
                    <a:pt x="7" y="28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45"/>
            <p:cNvSpPr/>
            <p:nvPr/>
          </p:nvSpPr>
          <p:spPr>
            <a:xfrm>
              <a:off x="565" y="3380"/>
              <a:ext cx="31" cy="28"/>
            </a:xfrm>
            <a:custGeom>
              <a:rect b="b" l="l" r="r" t="t"/>
              <a:pathLst>
                <a:path extrusionOk="0" h="28" w="31">
                  <a:moveTo>
                    <a:pt x="31" y="28"/>
                  </a:moveTo>
                  <a:lnTo>
                    <a:pt x="0" y="14"/>
                  </a:lnTo>
                  <a:lnTo>
                    <a:pt x="24" y="0"/>
                  </a:lnTo>
                  <a:lnTo>
                    <a:pt x="31" y="2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45"/>
            <p:cNvSpPr/>
            <p:nvPr/>
          </p:nvSpPr>
          <p:spPr>
            <a:xfrm>
              <a:off x="565" y="3380"/>
              <a:ext cx="31" cy="28"/>
            </a:xfrm>
            <a:custGeom>
              <a:rect b="b" l="l" r="r" t="t"/>
              <a:pathLst>
                <a:path extrusionOk="0" h="28" w="31">
                  <a:moveTo>
                    <a:pt x="31" y="28"/>
                  </a:moveTo>
                  <a:lnTo>
                    <a:pt x="0" y="14"/>
                  </a:lnTo>
                  <a:lnTo>
                    <a:pt x="24" y="0"/>
                  </a:lnTo>
                  <a:lnTo>
                    <a:pt x="31" y="2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61" name="Google Shape;4861;p45"/>
            <p:cNvCxnSpPr/>
            <p:nvPr/>
          </p:nvCxnSpPr>
          <p:spPr>
            <a:xfrm flipH="1" rot="10800000">
              <a:off x="565" y="3380"/>
              <a:ext cx="24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62" name="Google Shape;4862;p45"/>
            <p:cNvCxnSpPr/>
            <p:nvPr/>
          </p:nvCxnSpPr>
          <p:spPr>
            <a:xfrm>
              <a:off x="589" y="3380"/>
              <a:ext cx="45" cy="49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63" name="Google Shape;4863;p45"/>
            <p:cNvCxnSpPr/>
            <p:nvPr/>
          </p:nvCxnSpPr>
          <p:spPr>
            <a:xfrm rot="10800000">
              <a:off x="565" y="3394"/>
              <a:ext cx="69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64" name="Google Shape;4864;p45"/>
            <p:cNvSpPr/>
            <p:nvPr/>
          </p:nvSpPr>
          <p:spPr>
            <a:xfrm>
              <a:off x="589" y="3408"/>
              <a:ext cx="45" cy="34"/>
            </a:xfrm>
            <a:custGeom>
              <a:rect b="b" l="l" r="r" t="t"/>
              <a:pathLst>
                <a:path extrusionOk="0" h="34" w="45">
                  <a:moveTo>
                    <a:pt x="0" y="7"/>
                  </a:moveTo>
                  <a:lnTo>
                    <a:pt x="38" y="34"/>
                  </a:lnTo>
                  <a:lnTo>
                    <a:pt x="45" y="21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45"/>
            <p:cNvSpPr/>
            <p:nvPr/>
          </p:nvSpPr>
          <p:spPr>
            <a:xfrm>
              <a:off x="589" y="3408"/>
              <a:ext cx="45" cy="34"/>
            </a:xfrm>
            <a:custGeom>
              <a:rect b="b" l="l" r="r" t="t"/>
              <a:pathLst>
                <a:path extrusionOk="0" h="34" w="45">
                  <a:moveTo>
                    <a:pt x="0" y="7"/>
                  </a:moveTo>
                  <a:lnTo>
                    <a:pt x="38" y="34"/>
                  </a:lnTo>
                  <a:lnTo>
                    <a:pt x="45" y="21"/>
                  </a:lnTo>
                  <a:lnTo>
                    <a:pt x="7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45"/>
            <p:cNvSpPr/>
            <p:nvPr/>
          </p:nvSpPr>
          <p:spPr>
            <a:xfrm>
              <a:off x="561" y="3394"/>
              <a:ext cx="35" cy="21"/>
            </a:xfrm>
            <a:custGeom>
              <a:rect b="b" l="l" r="r" t="t"/>
              <a:pathLst>
                <a:path extrusionOk="0" h="21" w="35">
                  <a:moveTo>
                    <a:pt x="0" y="3"/>
                  </a:moveTo>
                  <a:lnTo>
                    <a:pt x="28" y="21"/>
                  </a:lnTo>
                  <a:lnTo>
                    <a:pt x="35" y="14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45"/>
            <p:cNvSpPr/>
            <p:nvPr/>
          </p:nvSpPr>
          <p:spPr>
            <a:xfrm>
              <a:off x="561" y="3394"/>
              <a:ext cx="35" cy="21"/>
            </a:xfrm>
            <a:custGeom>
              <a:rect b="b" l="l" r="r" t="t"/>
              <a:pathLst>
                <a:path extrusionOk="0" h="21" w="35">
                  <a:moveTo>
                    <a:pt x="0" y="3"/>
                  </a:moveTo>
                  <a:lnTo>
                    <a:pt x="28" y="21"/>
                  </a:lnTo>
                  <a:lnTo>
                    <a:pt x="35" y="14"/>
                  </a:lnTo>
                  <a:lnTo>
                    <a:pt x="4" y="0"/>
                  </a:lnTo>
                  <a:lnTo>
                    <a:pt x="0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68" name="Google Shape;4868;p45"/>
            <p:cNvCxnSpPr/>
            <p:nvPr/>
          </p:nvCxnSpPr>
          <p:spPr>
            <a:xfrm flipH="1">
              <a:off x="561" y="3394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69" name="Google Shape;4869;p45"/>
            <p:cNvCxnSpPr/>
            <p:nvPr/>
          </p:nvCxnSpPr>
          <p:spPr>
            <a:xfrm>
              <a:off x="561" y="3397"/>
              <a:ext cx="66" cy="4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70" name="Google Shape;4870;p45"/>
            <p:cNvCxnSpPr/>
            <p:nvPr/>
          </p:nvCxnSpPr>
          <p:spPr>
            <a:xfrm flipH="1" rot="10800000">
              <a:off x="627" y="3429"/>
              <a:ext cx="7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71" name="Google Shape;4871;p45"/>
            <p:cNvCxnSpPr/>
            <p:nvPr/>
          </p:nvCxnSpPr>
          <p:spPr>
            <a:xfrm rot="10800000">
              <a:off x="565" y="3394"/>
              <a:ext cx="69" cy="35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72" name="Google Shape;4872;p45"/>
            <p:cNvSpPr/>
            <p:nvPr/>
          </p:nvSpPr>
          <p:spPr>
            <a:xfrm>
              <a:off x="527" y="3183"/>
              <a:ext cx="17" cy="28"/>
            </a:xfrm>
            <a:custGeom>
              <a:rect b="b" l="l" r="r" t="t"/>
              <a:pathLst>
                <a:path extrusionOk="0" h="28" w="17">
                  <a:moveTo>
                    <a:pt x="7" y="0"/>
                  </a:moveTo>
                  <a:lnTo>
                    <a:pt x="0" y="10"/>
                  </a:lnTo>
                  <a:lnTo>
                    <a:pt x="17" y="2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45"/>
            <p:cNvSpPr/>
            <p:nvPr/>
          </p:nvSpPr>
          <p:spPr>
            <a:xfrm>
              <a:off x="527" y="3183"/>
              <a:ext cx="17" cy="28"/>
            </a:xfrm>
            <a:custGeom>
              <a:rect b="b" l="l" r="r" t="t"/>
              <a:pathLst>
                <a:path extrusionOk="0" h="28" w="17">
                  <a:moveTo>
                    <a:pt x="7" y="0"/>
                  </a:moveTo>
                  <a:lnTo>
                    <a:pt x="0" y="10"/>
                  </a:lnTo>
                  <a:lnTo>
                    <a:pt x="17" y="28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45"/>
            <p:cNvSpPr/>
            <p:nvPr/>
          </p:nvSpPr>
          <p:spPr>
            <a:xfrm>
              <a:off x="503" y="3193"/>
              <a:ext cx="55" cy="66"/>
            </a:xfrm>
            <a:custGeom>
              <a:rect b="b" l="l" r="r" t="t"/>
              <a:pathLst>
                <a:path extrusionOk="0" h="66" w="55">
                  <a:moveTo>
                    <a:pt x="24" y="0"/>
                  </a:moveTo>
                  <a:lnTo>
                    <a:pt x="0" y="32"/>
                  </a:lnTo>
                  <a:lnTo>
                    <a:pt x="34" y="66"/>
                  </a:lnTo>
                  <a:lnTo>
                    <a:pt x="55" y="56"/>
                  </a:lnTo>
                  <a:lnTo>
                    <a:pt x="41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45"/>
            <p:cNvSpPr/>
            <p:nvPr/>
          </p:nvSpPr>
          <p:spPr>
            <a:xfrm>
              <a:off x="503" y="3193"/>
              <a:ext cx="55" cy="66"/>
            </a:xfrm>
            <a:custGeom>
              <a:rect b="b" l="l" r="r" t="t"/>
              <a:pathLst>
                <a:path extrusionOk="0" h="66" w="55">
                  <a:moveTo>
                    <a:pt x="24" y="0"/>
                  </a:moveTo>
                  <a:lnTo>
                    <a:pt x="0" y="32"/>
                  </a:lnTo>
                  <a:lnTo>
                    <a:pt x="34" y="66"/>
                  </a:lnTo>
                  <a:lnTo>
                    <a:pt x="55" y="56"/>
                  </a:lnTo>
                  <a:lnTo>
                    <a:pt x="41" y="18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45"/>
            <p:cNvSpPr/>
            <p:nvPr/>
          </p:nvSpPr>
          <p:spPr>
            <a:xfrm>
              <a:off x="475" y="3225"/>
              <a:ext cx="62" cy="72"/>
            </a:xfrm>
            <a:custGeom>
              <a:rect b="b" l="l" r="r" t="t"/>
              <a:pathLst>
                <a:path extrusionOk="0" h="72" w="62">
                  <a:moveTo>
                    <a:pt x="28" y="0"/>
                  </a:moveTo>
                  <a:lnTo>
                    <a:pt x="0" y="45"/>
                  </a:lnTo>
                  <a:lnTo>
                    <a:pt x="7" y="72"/>
                  </a:lnTo>
                  <a:lnTo>
                    <a:pt x="62" y="3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45"/>
            <p:cNvSpPr/>
            <p:nvPr/>
          </p:nvSpPr>
          <p:spPr>
            <a:xfrm>
              <a:off x="475" y="3225"/>
              <a:ext cx="62" cy="72"/>
            </a:xfrm>
            <a:custGeom>
              <a:rect b="b" l="l" r="r" t="t"/>
              <a:pathLst>
                <a:path extrusionOk="0" h="72" w="62">
                  <a:moveTo>
                    <a:pt x="28" y="0"/>
                  </a:moveTo>
                  <a:lnTo>
                    <a:pt x="0" y="45"/>
                  </a:lnTo>
                  <a:lnTo>
                    <a:pt x="7" y="72"/>
                  </a:lnTo>
                  <a:lnTo>
                    <a:pt x="62" y="34"/>
                  </a:lnTo>
                  <a:lnTo>
                    <a:pt x="28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78" name="Google Shape;4878;p45"/>
            <p:cNvCxnSpPr/>
            <p:nvPr/>
          </p:nvCxnSpPr>
          <p:spPr>
            <a:xfrm rot="10800000">
              <a:off x="534" y="3183"/>
              <a:ext cx="24" cy="66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79" name="Google Shape;4879;p45"/>
            <p:cNvCxnSpPr/>
            <p:nvPr/>
          </p:nvCxnSpPr>
          <p:spPr>
            <a:xfrm flipH="1">
              <a:off x="475" y="3183"/>
              <a:ext cx="59" cy="8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80" name="Google Shape;4880;p45"/>
            <p:cNvCxnSpPr/>
            <p:nvPr/>
          </p:nvCxnSpPr>
          <p:spPr>
            <a:xfrm>
              <a:off x="475" y="3270"/>
              <a:ext cx="7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81" name="Google Shape;4881;p45"/>
            <p:cNvCxnSpPr/>
            <p:nvPr/>
          </p:nvCxnSpPr>
          <p:spPr>
            <a:xfrm flipH="1" rot="10800000">
              <a:off x="482" y="3249"/>
              <a:ext cx="76" cy="4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82" name="Google Shape;4882;p45"/>
            <p:cNvSpPr/>
            <p:nvPr/>
          </p:nvSpPr>
          <p:spPr>
            <a:xfrm>
              <a:off x="461" y="3270"/>
              <a:ext cx="21" cy="27"/>
            </a:xfrm>
            <a:custGeom>
              <a:rect b="b" l="l" r="r" t="t"/>
              <a:pathLst>
                <a:path extrusionOk="0" h="27" w="21">
                  <a:moveTo>
                    <a:pt x="21" y="27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21" y="27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45"/>
            <p:cNvSpPr/>
            <p:nvPr/>
          </p:nvSpPr>
          <p:spPr>
            <a:xfrm>
              <a:off x="461" y="3270"/>
              <a:ext cx="21" cy="27"/>
            </a:xfrm>
            <a:custGeom>
              <a:rect b="b" l="l" r="r" t="t"/>
              <a:pathLst>
                <a:path extrusionOk="0" h="27" w="21">
                  <a:moveTo>
                    <a:pt x="21" y="27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21" y="27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4" name="Google Shape;4884;p45"/>
            <p:cNvCxnSpPr/>
            <p:nvPr/>
          </p:nvCxnSpPr>
          <p:spPr>
            <a:xfrm>
              <a:off x="475" y="3270"/>
              <a:ext cx="7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85" name="Google Shape;4885;p45"/>
            <p:cNvCxnSpPr/>
            <p:nvPr/>
          </p:nvCxnSpPr>
          <p:spPr>
            <a:xfrm rot="10800000">
              <a:off x="461" y="3287"/>
              <a:ext cx="2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86" name="Google Shape;4886;p45"/>
            <p:cNvCxnSpPr/>
            <p:nvPr/>
          </p:nvCxnSpPr>
          <p:spPr>
            <a:xfrm flipH="1" rot="10800000">
              <a:off x="461" y="3270"/>
              <a:ext cx="1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87" name="Google Shape;4887;p45"/>
            <p:cNvSpPr/>
            <p:nvPr/>
          </p:nvSpPr>
          <p:spPr>
            <a:xfrm>
              <a:off x="561" y="3377"/>
              <a:ext cx="4" cy="20"/>
            </a:xfrm>
            <a:custGeom>
              <a:rect b="b" l="l" r="r" t="t"/>
              <a:pathLst>
                <a:path extrusionOk="0" h="20" w="4">
                  <a:moveTo>
                    <a:pt x="0" y="20"/>
                  </a:moveTo>
                  <a:lnTo>
                    <a:pt x="0" y="0"/>
                  </a:lnTo>
                  <a:lnTo>
                    <a:pt x="4" y="17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45"/>
            <p:cNvSpPr/>
            <p:nvPr/>
          </p:nvSpPr>
          <p:spPr>
            <a:xfrm>
              <a:off x="561" y="3377"/>
              <a:ext cx="4" cy="20"/>
            </a:xfrm>
            <a:custGeom>
              <a:rect b="b" l="l" r="r" t="t"/>
              <a:pathLst>
                <a:path extrusionOk="0" h="20" w="4">
                  <a:moveTo>
                    <a:pt x="0" y="20"/>
                  </a:moveTo>
                  <a:lnTo>
                    <a:pt x="0" y="0"/>
                  </a:lnTo>
                  <a:lnTo>
                    <a:pt x="4" y="17"/>
                  </a:lnTo>
                  <a:lnTo>
                    <a:pt x="0" y="2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45"/>
            <p:cNvSpPr txBox="1"/>
            <p:nvPr/>
          </p:nvSpPr>
          <p:spPr>
            <a:xfrm>
              <a:off x="561" y="3377"/>
              <a:ext cx="1" cy="1"/>
            </a:xfrm>
            <a:prstGeom prst="rect">
              <a:avLst/>
            </a:pr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45"/>
            <p:cNvSpPr/>
            <p:nvPr/>
          </p:nvSpPr>
          <p:spPr>
            <a:xfrm>
              <a:off x="561" y="3377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91" name="Google Shape;4891;p45"/>
            <p:cNvCxnSpPr/>
            <p:nvPr/>
          </p:nvCxnSpPr>
          <p:spPr>
            <a:xfrm flipH="1">
              <a:off x="561" y="3394"/>
              <a:ext cx="4" cy="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92" name="Google Shape;4892;p45"/>
            <p:cNvCxnSpPr/>
            <p:nvPr/>
          </p:nvCxnSpPr>
          <p:spPr>
            <a:xfrm flipH="1" rot="10800000">
              <a:off x="561" y="3377"/>
              <a:ext cx="1" cy="2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893" name="Google Shape;4893;p45"/>
            <p:cNvCxnSpPr/>
            <p:nvPr/>
          </p:nvCxnSpPr>
          <p:spPr>
            <a:xfrm>
              <a:off x="561" y="3377"/>
              <a:ext cx="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894" name="Google Shape;4894;p45"/>
            <p:cNvSpPr/>
            <p:nvPr/>
          </p:nvSpPr>
          <p:spPr>
            <a:xfrm>
              <a:off x="243" y="2886"/>
              <a:ext cx="21" cy="52"/>
            </a:xfrm>
            <a:custGeom>
              <a:rect b="b" l="l" r="r" t="t"/>
              <a:pathLst>
                <a:path extrusionOk="0" h="52" w="21">
                  <a:moveTo>
                    <a:pt x="0" y="52"/>
                  </a:moveTo>
                  <a:lnTo>
                    <a:pt x="14" y="0"/>
                  </a:lnTo>
                  <a:lnTo>
                    <a:pt x="21" y="10"/>
                  </a:lnTo>
                  <a:lnTo>
                    <a:pt x="11" y="48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45"/>
            <p:cNvSpPr/>
            <p:nvPr/>
          </p:nvSpPr>
          <p:spPr>
            <a:xfrm>
              <a:off x="243" y="2886"/>
              <a:ext cx="21" cy="52"/>
            </a:xfrm>
            <a:custGeom>
              <a:rect b="b" l="l" r="r" t="t"/>
              <a:pathLst>
                <a:path extrusionOk="0" h="52" w="21">
                  <a:moveTo>
                    <a:pt x="0" y="52"/>
                  </a:moveTo>
                  <a:lnTo>
                    <a:pt x="14" y="0"/>
                  </a:lnTo>
                  <a:lnTo>
                    <a:pt x="21" y="10"/>
                  </a:lnTo>
                  <a:lnTo>
                    <a:pt x="11" y="48"/>
                  </a:lnTo>
                  <a:lnTo>
                    <a:pt x="0" y="52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45"/>
            <p:cNvSpPr/>
            <p:nvPr/>
          </p:nvSpPr>
          <p:spPr>
            <a:xfrm>
              <a:off x="254" y="2896"/>
              <a:ext cx="27" cy="38"/>
            </a:xfrm>
            <a:custGeom>
              <a:rect b="b" l="l" r="r" t="t"/>
              <a:pathLst>
                <a:path extrusionOk="0" h="38" w="27">
                  <a:moveTo>
                    <a:pt x="10" y="0"/>
                  </a:moveTo>
                  <a:lnTo>
                    <a:pt x="27" y="17"/>
                  </a:lnTo>
                  <a:lnTo>
                    <a:pt x="20" y="31"/>
                  </a:lnTo>
                  <a:lnTo>
                    <a:pt x="0" y="3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45"/>
            <p:cNvSpPr/>
            <p:nvPr/>
          </p:nvSpPr>
          <p:spPr>
            <a:xfrm>
              <a:off x="254" y="2896"/>
              <a:ext cx="27" cy="38"/>
            </a:xfrm>
            <a:custGeom>
              <a:rect b="b" l="l" r="r" t="t"/>
              <a:pathLst>
                <a:path extrusionOk="0" h="38" w="27">
                  <a:moveTo>
                    <a:pt x="10" y="0"/>
                  </a:moveTo>
                  <a:lnTo>
                    <a:pt x="27" y="17"/>
                  </a:lnTo>
                  <a:lnTo>
                    <a:pt x="20" y="31"/>
                  </a:lnTo>
                  <a:lnTo>
                    <a:pt x="0" y="38"/>
                  </a:lnTo>
                  <a:lnTo>
                    <a:pt x="10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45"/>
            <p:cNvSpPr/>
            <p:nvPr/>
          </p:nvSpPr>
          <p:spPr>
            <a:xfrm>
              <a:off x="274" y="2913"/>
              <a:ext cx="14" cy="14"/>
            </a:xfrm>
            <a:custGeom>
              <a:rect b="b" l="l" r="r" t="t"/>
              <a:pathLst>
                <a:path extrusionOk="0" h="14" w="14">
                  <a:moveTo>
                    <a:pt x="7" y="0"/>
                  </a:moveTo>
                  <a:lnTo>
                    <a:pt x="14" y="11"/>
                  </a:lnTo>
                  <a:lnTo>
                    <a:pt x="0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45"/>
            <p:cNvSpPr/>
            <p:nvPr/>
          </p:nvSpPr>
          <p:spPr>
            <a:xfrm>
              <a:off x="274" y="2913"/>
              <a:ext cx="14" cy="14"/>
            </a:xfrm>
            <a:custGeom>
              <a:rect b="b" l="l" r="r" t="t"/>
              <a:pathLst>
                <a:path extrusionOk="0" h="14" w="14">
                  <a:moveTo>
                    <a:pt x="7" y="0"/>
                  </a:moveTo>
                  <a:lnTo>
                    <a:pt x="14" y="11"/>
                  </a:lnTo>
                  <a:lnTo>
                    <a:pt x="0" y="14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00" name="Google Shape;4900;p45"/>
            <p:cNvCxnSpPr/>
            <p:nvPr/>
          </p:nvCxnSpPr>
          <p:spPr>
            <a:xfrm flipH="1">
              <a:off x="243" y="2924"/>
              <a:ext cx="45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01" name="Google Shape;4901;p45"/>
            <p:cNvCxnSpPr/>
            <p:nvPr/>
          </p:nvCxnSpPr>
          <p:spPr>
            <a:xfrm flipH="1" rot="10800000">
              <a:off x="243" y="2886"/>
              <a:ext cx="14" cy="52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02" name="Google Shape;4902;p45"/>
            <p:cNvCxnSpPr/>
            <p:nvPr/>
          </p:nvCxnSpPr>
          <p:spPr>
            <a:xfrm>
              <a:off x="257" y="2886"/>
              <a:ext cx="31" cy="38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903" name="Google Shape;4903;p45"/>
            <p:cNvSpPr/>
            <p:nvPr/>
          </p:nvSpPr>
          <p:spPr>
            <a:xfrm>
              <a:off x="489" y="3166"/>
              <a:ext cx="3" cy="17"/>
            </a:xfrm>
            <a:custGeom>
              <a:rect b="b" l="l" r="r" t="t"/>
              <a:pathLst>
                <a:path extrusionOk="0" h="17" w="3">
                  <a:moveTo>
                    <a:pt x="0" y="7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0" y="1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45"/>
            <p:cNvSpPr/>
            <p:nvPr/>
          </p:nvSpPr>
          <p:spPr>
            <a:xfrm>
              <a:off x="489" y="3166"/>
              <a:ext cx="3" cy="17"/>
            </a:xfrm>
            <a:custGeom>
              <a:rect b="b" l="l" r="r" t="t"/>
              <a:pathLst>
                <a:path extrusionOk="0" h="17" w="3">
                  <a:moveTo>
                    <a:pt x="0" y="7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0" y="17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45"/>
            <p:cNvSpPr/>
            <p:nvPr/>
          </p:nvSpPr>
          <p:spPr>
            <a:xfrm>
              <a:off x="478" y="3173"/>
              <a:ext cx="11" cy="45"/>
            </a:xfrm>
            <a:custGeom>
              <a:rect b="b" l="l" r="r" t="t"/>
              <a:pathLst>
                <a:path extrusionOk="0" h="45" w="11">
                  <a:moveTo>
                    <a:pt x="0" y="34"/>
                  </a:moveTo>
                  <a:lnTo>
                    <a:pt x="11" y="0"/>
                  </a:lnTo>
                  <a:lnTo>
                    <a:pt x="11" y="10"/>
                  </a:lnTo>
                  <a:lnTo>
                    <a:pt x="4" y="45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45"/>
            <p:cNvSpPr/>
            <p:nvPr/>
          </p:nvSpPr>
          <p:spPr>
            <a:xfrm>
              <a:off x="478" y="3173"/>
              <a:ext cx="11" cy="45"/>
            </a:xfrm>
            <a:custGeom>
              <a:rect b="b" l="l" r="r" t="t"/>
              <a:pathLst>
                <a:path extrusionOk="0" h="45" w="11">
                  <a:moveTo>
                    <a:pt x="0" y="34"/>
                  </a:moveTo>
                  <a:lnTo>
                    <a:pt x="11" y="0"/>
                  </a:lnTo>
                  <a:lnTo>
                    <a:pt x="11" y="10"/>
                  </a:lnTo>
                  <a:lnTo>
                    <a:pt x="4" y="45"/>
                  </a:lnTo>
                  <a:lnTo>
                    <a:pt x="0" y="3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45"/>
            <p:cNvSpPr/>
            <p:nvPr/>
          </p:nvSpPr>
          <p:spPr>
            <a:xfrm>
              <a:off x="461" y="3207"/>
              <a:ext cx="21" cy="80"/>
            </a:xfrm>
            <a:custGeom>
              <a:rect b="b" l="l" r="r" t="t"/>
              <a:pathLst>
                <a:path extrusionOk="0" h="80" w="21">
                  <a:moveTo>
                    <a:pt x="0" y="80"/>
                  </a:moveTo>
                  <a:lnTo>
                    <a:pt x="17" y="0"/>
                  </a:lnTo>
                  <a:lnTo>
                    <a:pt x="21" y="11"/>
                  </a:lnTo>
                  <a:lnTo>
                    <a:pt x="14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45"/>
            <p:cNvSpPr/>
            <p:nvPr/>
          </p:nvSpPr>
          <p:spPr>
            <a:xfrm>
              <a:off x="461" y="3207"/>
              <a:ext cx="21" cy="80"/>
            </a:xfrm>
            <a:custGeom>
              <a:rect b="b" l="l" r="r" t="t"/>
              <a:pathLst>
                <a:path extrusionOk="0" h="80" w="21">
                  <a:moveTo>
                    <a:pt x="0" y="80"/>
                  </a:moveTo>
                  <a:lnTo>
                    <a:pt x="17" y="0"/>
                  </a:lnTo>
                  <a:lnTo>
                    <a:pt x="21" y="11"/>
                  </a:lnTo>
                  <a:lnTo>
                    <a:pt x="14" y="63"/>
                  </a:lnTo>
                  <a:lnTo>
                    <a:pt x="0" y="8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09" name="Google Shape;4909;p45"/>
            <p:cNvCxnSpPr/>
            <p:nvPr/>
          </p:nvCxnSpPr>
          <p:spPr>
            <a:xfrm flipH="1">
              <a:off x="461" y="3270"/>
              <a:ext cx="14" cy="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10" name="Google Shape;4910;p45"/>
            <p:cNvCxnSpPr/>
            <p:nvPr/>
          </p:nvCxnSpPr>
          <p:spPr>
            <a:xfrm flipH="1" rot="10800000">
              <a:off x="461" y="3173"/>
              <a:ext cx="28" cy="1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11" name="Google Shape;4911;p45"/>
            <p:cNvCxnSpPr/>
            <p:nvPr/>
          </p:nvCxnSpPr>
          <p:spPr>
            <a:xfrm flipH="1" rot="10800000">
              <a:off x="489" y="3166"/>
              <a:ext cx="3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12" name="Google Shape;4912;p45"/>
            <p:cNvCxnSpPr/>
            <p:nvPr/>
          </p:nvCxnSpPr>
          <p:spPr>
            <a:xfrm flipH="1">
              <a:off x="475" y="3166"/>
              <a:ext cx="17" cy="10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913" name="Google Shape;4913;p45"/>
            <p:cNvSpPr/>
            <p:nvPr/>
          </p:nvSpPr>
          <p:spPr>
            <a:xfrm>
              <a:off x="243" y="2934"/>
              <a:ext cx="11" cy="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45"/>
            <p:cNvSpPr/>
            <p:nvPr/>
          </p:nvSpPr>
          <p:spPr>
            <a:xfrm>
              <a:off x="243" y="2934"/>
              <a:ext cx="11" cy="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1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45"/>
            <p:cNvSpPr/>
            <p:nvPr/>
          </p:nvSpPr>
          <p:spPr>
            <a:xfrm>
              <a:off x="247" y="2927"/>
              <a:ext cx="27" cy="11"/>
            </a:xfrm>
            <a:custGeom>
              <a:rect b="b" l="l" r="r" t="t"/>
              <a:pathLst>
                <a:path extrusionOk="0" h="11" w="27">
                  <a:moveTo>
                    <a:pt x="27" y="0"/>
                  </a:moveTo>
                  <a:lnTo>
                    <a:pt x="7" y="7"/>
                  </a:lnTo>
                  <a:lnTo>
                    <a:pt x="0" y="11"/>
                  </a:lnTo>
                  <a:lnTo>
                    <a:pt x="7" y="11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45"/>
            <p:cNvSpPr/>
            <p:nvPr/>
          </p:nvSpPr>
          <p:spPr>
            <a:xfrm>
              <a:off x="247" y="2927"/>
              <a:ext cx="27" cy="11"/>
            </a:xfrm>
            <a:custGeom>
              <a:rect b="b" l="l" r="r" t="t"/>
              <a:pathLst>
                <a:path extrusionOk="0" h="11" w="27">
                  <a:moveTo>
                    <a:pt x="27" y="0"/>
                  </a:moveTo>
                  <a:lnTo>
                    <a:pt x="7" y="7"/>
                  </a:lnTo>
                  <a:lnTo>
                    <a:pt x="0" y="11"/>
                  </a:lnTo>
                  <a:lnTo>
                    <a:pt x="7" y="11"/>
                  </a:lnTo>
                  <a:lnTo>
                    <a:pt x="27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45"/>
            <p:cNvSpPr/>
            <p:nvPr/>
          </p:nvSpPr>
          <p:spPr>
            <a:xfrm>
              <a:off x="254" y="2924"/>
              <a:ext cx="38" cy="17"/>
            </a:xfrm>
            <a:custGeom>
              <a:rect b="b" l="l" r="r" t="t"/>
              <a:pathLst>
                <a:path extrusionOk="0" h="17" w="38">
                  <a:moveTo>
                    <a:pt x="38" y="0"/>
                  </a:moveTo>
                  <a:lnTo>
                    <a:pt x="34" y="0"/>
                  </a:lnTo>
                  <a:lnTo>
                    <a:pt x="20" y="3"/>
                  </a:lnTo>
                  <a:lnTo>
                    <a:pt x="0" y="14"/>
                  </a:lnTo>
                  <a:lnTo>
                    <a:pt x="10" y="1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45"/>
            <p:cNvSpPr/>
            <p:nvPr/>
          </p:nvSpPr>
          <p:spPr>
            <a:xfrm>
              <a:off x="254" y="2924"/>
              <a:ext cx="38" cy="17"/>
            </a:xfrm>
            <a:custGeom>
              <a:rect b="b" l="l" r="r" t="t"/>
              <a:pathLst>
                <a:path extrusionOk="0" h="17" w="38">
                  <a:moveTo>
                    <a:pt x="38" y="0"/>
                  </a:moveTo>
                  <a:lnTo>
                    <a:pt x="34" y="0"/>
                  </a:lnTo>
                  <a:lnTo>
                    <a:pt x="20" y="3"/>
                  </a:lnTo>
                  <a:lnTo>
                    <a:pt x="0" y="14"/>
                  </a:lnTo>
                  <a:lnTo>
                    <a:pt x="10" y="17"/>
                  </a:lnTo>
                  <a:lnTo>
                    <a:pt x="38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45"/>
            <p:cNvSpPr/>
            <p:nvPr/>
          </p:nvSpPr>
          <p:spPr>
            <a:xfrm>
              <a:off x="264" y="2924"/>
              <a:ext cx="31" cy="17"/>
            </a:xfrm>
            <a:custGeom>
              <a:rect b="b" l="l" r="r" t="t"/>
              <a:pathLst>
                <a:path extrusionOk="0" h="17" w="31">
                  <a:moveTo>
                    <a:pt x="31" y="3"/>
                  </a:moveTo>
                  <a:lnTo>
                    <a:pt x="28" y="0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31" y="3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45"/>
            <p:cNvSpPr/>
            <p:nvPr/>
          </p:nvSpPr>
          <p:spPr>
            <a:xfrm>
              <a:off x="264" y="2924"/>
              <a:ext cx="31" cy="17"/>
            </a:xfrm>
            <a:custGeom>
              <a:rect b="b" l="l" r="r" t="t"/>
              <a:pathLst>
                <a:path extrusionOk="0" h="17" w="31">
                  <a:moveTo>
                    <a:pt x="31" y="3"/>
                  </a:moveTo>
                  <a:lnTo>
                    <a:pt x="28" y="0"/>
                  </a:lnTo>
                  <a:lnTo>
                    <a:pt x="0" y="17"/>
                  </a:lnTo>
                  <a:lnTo>
                    <a:pt x="7" y="17"/>
                  </a:lnTo>
                  <a:lnTo>
                    <a:pt x="31" y="3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45"/>
            <p:cNvSpPr/>
            <p:nvPr/>
          </p:nvSpPr>
          <p:spPr>
            <a:xfrm>
              <a:off x="271" y="2927"/>
              <a:ext cx="31" cy="14"/>
            </a:xfrm>
            <a:custGeom>
              <a:rect b="b" l="l" r="r" t="t"/>
              <a:pathLst>
                <a:path extrusionOk="0" h="14" w="31">
                  <a:moveTo>
                    <a:pt x="31" y="4"/>
                  </a:moveTo>
                  <a:lnTo>
                    <a:pt x="24" y="0"/>
                  </a:lnTo>
                  <a:lnTo>
                    <a:pt x="0" y="14"/>
                  </a:lnTo>
                  <a:lnTo>
                    <a:pt x="7" y="14"/>
                  </a:lnTo>
                  <a:lnTo>
                    <a:pt x="31" y="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45"/>
            <p:cNvSpPr/>
            <p:nvPr/>
          </p:nvSpPr>
          <p:spPr>
            <a:xfrm>
              <a:off x="271" y="2927"/>
              <a:ext cx="31" cy="14"/>
            </a:xfrm>
            <a:custGeom>
              <a:rect b="b" l="l" r="r" t="t"/>
              <a:pathLst>
                <a:path extrusionOk="0" h="14" w="31">
                  <a:moveTo>
                    <a:pt x="31" y="4"/>
                  </a:moveTo>
                  <a:lnTo>
                    <a:pt x="24" y="0"/>
                  </a:lnTo>
                  <a:lnTo>
                    <a:pt x="0" y="14"/>
                  </a:lnTo>
                  <a:lnTo>
                    <a:pt x="7" y="14"/>
                  </a:lnTo>
                  <a:lnTo>
                    <a:pt x="31" y="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45"/>
            <p:cNvSpPr/>
            <p:nvPr/>
          </p:nvSpPr>
          <p:spPr>
            <a:xfrm>
              <a:off x="278" y="2931"/>
              <a:ext cx="52" cy="17"/>
            </a:xfrm>
            <a:custGeom>
              <a:rect b="b" l="l" r="r" t="t"/>
              <a:pathLst>
                <a:path extrusionOk="0" h="17" w="52">
                  <a:moveTo>
                    <a:pt x="52" y="10"/>
                  </a:moveTo>
                  <a:lnTo>
                    <a:pt x="24" y="0"/>
                  </a:lnTo>
                  <a:lnTo>
                    <a:pt x="0" y="10"/>
                  </a:lnTo>
                  <a:lnTo>
                    <a:pt x="41" y="17"/>
                  </a:lnTo>
                  <a:lnTo>
                    <a:pt x="52" y="1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45"/>
            <p:cNvSpPr/>
            <p:nvPr/>
          </p:nvSpPr>
          <p:spPr>
            <a:xfrm>
              <a:off x="278" y="2931"/>
              <a:ext cx="52" cy="17"/>
            </a:xfrm>
            <a:custGeom>
              <a:rect b="b" l="l" r="r" t="t"/>
              <a:pathLst>
                <a:path extrusionOk="0" h="17" w="52">
                  <a:moveTo>
                    <a:pt x="52" y="10"/>
                  </a:moveTo>
                  <a:lnTo>
                    <a:pt x="24" y="0"/>
                  </a:lnTo>
                  <a:lnTo>
                    <a:pt x="0" y="10"/>
                  </a:lnTo>
                  <a:lnTo>
                    <a:pt x="41" y="17"/>
                  </a:lnTo>
                  <a:lnTo>
                    <a:pt x="52" y="1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45"/>
            <p:cNvSpPr/>
            <p:nvPr/>
          </p:nvSpPr>
          <p:spPr>
            <a:xfrm>
              <a:off x="319" y="2941"/>
              <a:ext cx="35" cy="10"/>
            </a:xfrm>
            <a:custGeom>
              <a:rect b="b" l="l" r="r" t="t"/>
              <a:pathLst>
                <a:path extrusionOk="0" h="10" w="35">
                  <a:moveTo>
                    <a:pt x="35" y="10"/>
                  </a:moveTo>
                  <a:lnTo>
                    <a:pt x="11" y="0"/>
                  </a:lnTo>
                  <a:lnTo>
                    <a:pt x="0" y="7"/>
                  </a:lnTo>
                  <a:lnTo>
                    <a:pt x="32" y="10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45"/>
            <p:cNvSpPr/>
            <p:nvPr/>
          </p:nvSpPr>
          <p:spPr>
            <a:xfrm>
              <a:off x="319" y="2941"/>
              <a:ext cx="35" cy="10"/>
            </a:xfrm>
            <a:custGeom>
              <a:rect b="b" l="l" r="r" t="t"/>
              <a:pathLst>
                <a:path extrusionOk="0" h="10" w="35">
                  <a:moveTo>
                    <a:pt x="35" y="10"/>
                  </a:moveTo>
                  <a:lnTo>
                    <a:pt x="11" y="0"/>
                  </a:lnTo>
                  <a:lnTo>
                    <a:pt x="0" y="7"/>
                  </a:lnTo>
                  <a:lnTo>
                    <a:pt x="32" y="10"/>
                  </a:lnTo>
                  <a:lnTo>
                    <a:pt x="35" y="1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27" name="Google Shape;4927;p45"/>
            <p:cNvCxnSpPr/>
            <p:nvPr/>
          </p:nvCxnSpPr>
          <p:spPr>
            <a:xfrm>
              <a:off x="351" y="2951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28" name="Google Shape;4928;p45"/>
            <p:cNvCxnSpPr/>
            <p:nvPr/>
          </p:nvCxnSpPr>
          <p:spPr>
            <a:xfrm rot="10800000">
              <a:off x="288" y="2924"/>
              <a:ext cx="66" cy="2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29" name="Google Shape;4929;p45"/>
            <p:cNvCxnSpPr/>
            <p:nvPr/>
          </p:nvCxnSpPr>
          <p:spPr>
            <a:xfrm flipH="1">
              <a:off x="243" y="2924"/>
              <a:ext cx="45" cy="1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30" name="Google Shape;4930;p45"/>
            <p:cNvCxnSpPr/>
            <p:nvPr/>
          </p:nvCxnSpPr>
          <p:spPr>
            <a:xfrm>
              <a:off x="243" y="2938"/>
              <a:ext cx="108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931" name="Google Shape;4931;p45"/>
            <p:cNvSpPr/>
            <p:nvPr/>
          </p:nvSpPr>
          <p:spPr>
            <a:xfrm>
              <a:off x="430" y="3072"/>
              <a:ext cx="10" cy="11"/>
            </a:xfrm>
            <a:custGeom>
              <a:rect b="b" l="l" r="r" t="t"/>
              <a:pathLst>
                <a:path extrusionOk="0" h="11" w="10">
                  <a:moveTo>
                    <a:pt x="0" y="7"/>
                  </a:moveTo>
                  <a:lnTo>
                    <a:pt x="10" y="11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45"/>
            <p:cNvSpPr/>
            <p:nvPr/>
          </p:nvSpPr>
          <p:spPr>
            <a:xfrm>
              <a:off x="430" y="3072"/>
              <a:ext cx="10" cy="11"/>
            </a:xfrm>
            <a:custGeom>
              <a:rect b="b" l="l" r="r" t="t"/>
              <a:pathLst>
                <a:path extrusionOk="0" h="11" w="10">
                  <a:moveTo>
                    <a:pt x="0" y="7"/>
                  </a:moveTo>
                  <a:lnTo>
                    <a:pt x="10" y="11"/>
                  </a:lnTo>
                  <a:lnTo>
                    <a:pt x="7" y="0"/>
                  </a:lnTo>
                  <a:lnTo>
                    <a:pt x="0" y="7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33" name="Google Shape;4933;p45"/>
            <p:cNvCxnSpPr/>
            <p:nvPr/>
          </p:nvCxnSpPr>
          <p:spPr>
            <a:xfrm flipH="1">
              <a:off x="430" y="3072"/>
              <a:ext cx="7" cy="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34" name="Google Shape;4934;p45"/>
            <p:cNvCxnSpPr/>
            <p:nvPr/>
          </p:nvCxnSpPr>
          <p:spPr>
            <a:xfrm>
              <a:off x="430" y="3079"/>
              <a:ext cx="10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35" name="Google Shape;4935;p45"/>
            <p:cNvCxnSpPr/>
            <p:nvPr/>
          </p:nvCxnSpPr>
          <p:spPr>
            <a:xfrm rot="10800000">
              <a:off x="437" y="3072"/>
              <a:ext cx="3" cy="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936" name="Google Shape;4936;p45"/>
            <p:cNvSpPr/>
            <p:nvPr/>
          </p:nvSpPr>
          <p:spPr>
            <a:xfrm>
              <a:off x="427" y="3069"/>
              <a:ext cx="3" cy="3"/>
            </a:xfrm>
            <a:custGeom>
              <a:rect b="b" l="l" r="r" t="t"/>
              <a:pathLst>
                <a:path extrusionOk="0" h="3" w="3">
                  <a:moveTo>
                    <a:pt x="3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45"/>
            <p:cNvSpPr/>
            <p:nvPr/>
          </p:nvSpPr>
          <p:spPr>
            <a:xfrm>
              <a:off x="427" y="3069"/>
              <a:ext cx="3" cy="3"/>
            </a:xfrm>
            <a:custGeom>
              <a:rect b="b" l="l" r="r" t="t"/>
              <a:pathLst>
                <a:path extrusionOk="0" h="3" w="3">
                  <a:moveTo>
                    <a:pt x="3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45"/>
            <p:cNvSpPr/>
            <p:nvPr/>
          </p:nvSpPr>
          <p:spPr>
            <a:xfrm>
              <a:off x="420" y="3062"/>
              <a:ext cx="10" cy="10"/>
            </a:xfrm>
            <a:custGeom>
              <a:rect b="b" l="l" r="r" t="t"/>
              <a:pathLst>
                <a:path extrusionOk="0" h="10" w="10">
                  <a:moveTo>
                    <a:pt x="10" y="10"/>
                  </a:moveTo>
                  <a:lnTo>
                    <a:pt x="10" y="10"/>
                  </a:lnTo>
                  <a:lnTo>
                    <a:pt x="7" y="4"/>
                  </a:lnTo>
                  <a:lnTo>
                    <a:pt x="0" y="0"/>
                  </a:lnTo>
                  <a:lnTo>
                    <a:pt x="7" y="7"/>
                  </a:lnTo>
                  <a:lnTo>
                    <a:pt x="10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45"/>
            <p:cNvSpPr/>
            <p:nvPr/>
          </p:nvSpPr>
          <p:spPr>
            <a:xfrm>
              <a:off x="420" y="3062"/>
              <a:ext cx="10" cy="10"/>
            </a:xfrm>
            <a:custGeom>
              <a:rect b="b" l="l" r="r" t="t"/>
              <a:pathLst>
                <a:path extrusionOk="0" h="10" w="10">
                  <a:moveTo>
                    <a:pt x="10" y="10"/>
                  </a:moveTo>
                  <a:lnTo>
                    <a:pt x="10" y="10"/>
                  </a:lnTo>
                  <a:lnTo>
                    <a:pt x="7" y="4"/>
                  </a:lnTo>
                  <a:lnTo>
                    <a:pt x="0" y="0"/>
                  </a:lnTo>
                  <a:lnTo>
                    <a:pt x="7" y="7"/>
                  </a:lnTo>
                  <a:lnTo>
                    <a:pt x="10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45"/>
            <p:cNvSpPr/>
            <p:nvPr/>
          </p:nvSpPr>
          <p:spPr>
            <a:xfrm>
              <a:off x="416" y="3052"/>
              <a:ext cx="11" cy="14"/>
            </a:xfrm>
            <a:custGeom>
              <a:rect b="b" l="l" r="r" t="t"/>
              <a:pathLst>
                <a:path extrusionOk="0" h="14" w="11">
                  <a:moveTo>
                    <a:pt x="11" y="14"/>
                  </a:moveTo>
                  <a:lnTo>
                    <a:pt x="4" y="7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45"/>
            <p:cNvSpPr/>
            <p:nvPr/>
          </p:nvSpPr>
          <p:spPr>
            <a:xfrm>
              <a:off x="416" y="3052"/>
              <a:ext cx="11" cy="14"/>
            </a:xfrm>
            <a:custGeom>
              <a:rect b="b" l="l" r="r" t="t"/>
              <a:pathLst>
                <a:path extrusionOk="0" h="14" w="11">
                  <a:moveTo>
                    <a:pt x="11" y="14"/>
                  </a:moveTo>
                  <a:lnTo>
                    <a:pt x="4" y="7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1" y="1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45"/>
            <p:cNvSpPr/>
            <p:nvPr/>
          </p:nvSpPr>
          <p:spPr>
            <a:xfrm>
              <a:off x="409" y="3041"/>
              <a:ext cx="11" cy="18"/>
            </a:xfrm>
            <a:custGeom>
              <a:rect b="b" l="l" r="r" t="t"/>
              <a:pathLst>
                <a:path extrusionOk="0" h="18" w="11">
                  <a:moveTo>
                    <a:pt x="11" y="18"/>
                  </a:moveTo>
                  <a:lnTo>
                    <a:pt x="4" y="7"/>
                  </a:lnTo>
                  <a:lnTo>
                    <a:pt x="0" y="0"/>
                  </a:lnTo>
                  <a:lnTo>
                    <a:pt x="7" y="11"/>
                  </a:lnTo>
                  <a:lnTo>
                    <a:pt x="11" y="1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45"/>
            <p:cNvSpPr/>
            <p:nvPr/>
          </p:nvSpPr>
          <p:spPr>
            <a:xfrm>
              <a:off x="409" y="3041"/>
              <a:ext cx="11" cy="18"/>
            </a:xfrm>
            <a:custGeom>
              <a:rect b="b" l="l" r="r" t="t"/>
              <a:pathLst>
                <a:path extrusionOk="0" h="18" w="11">
                  <a:moveTo>
                    <a:pt x="11" y="18"/>
                  </a:moveTo>
                  <a:lnTo>
                    <a:pt x="4" y="7"/>
                  </a:lnTo>
                  <a:lnTo>
                    <a:pt x="0" y="0"/>
                  </a:lnTo>
                  <a:lnTo>
                    <a:pt x="7" y="11"/>
                  </a:lnTo>
                  <a:lnTo>
                    <a:pt x="11" y="1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45"/>
            <p:cNvSpPr/>
            <p:nvPr/>
          </p:nvSpPr>
          <p:spPr>
            <a:xfrm>
              <a:off x="402" y="3034"/>
              <a:ext cx="11" cy="14"/>
            </a:xfrm>
            <a:custGeom>
              <a:rect b="b" l="l" r="r" t="t"/>
              <a:pathLst>
                <a:path extrusionOk="0" h="14" w="11">
                  <a:moveTo>
                    <a:pt x="11" y="1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7" y="7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45"/>
            <p:cNvSpPr/>
            <p:nvPr/>
          </p:nvSpPr>
          <p:spPr>
            <a:xfrm>
              <a:off x="402" y="3034"/>
              <a:ext cx="11" cy="14"/>
            </a:xfrm>
            <a:custGeom>
              <a:rect b="b" l="l" r="r" t="t"/>
              <a:pathLst>
                <a:path extrusionOk="0" h="14" w="11">
                  <a:moveTo>
                    <a:pt x="11" y="1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7" y="7"/>
                  </a:lnTo>
                  <a:lnTo>
                    <a:pt x="11" y="1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45"/>
            <p:cNvSpPr/>
            <p:nvPr/>
          </p:nvSpPr>
          <p:spPr>
            <a:xfrm>
              <a:off x="375" y="2990"/>
              <a:ext cx="31" cy="48"/>
            </a:xfrm>
            <a:custGeom>
              <a:rect b="b" l="l" r="r" t="t"/>
              <a:pathLst>
                <a:path extrusionOk="0" h="48" w="31">
                  <a:moveTo>
                    <a:pt x="31" y="48"/>
                  </a:moveTo>
                  <a:lnTo>
                    <a:pt x="0" y="0"/>
                  </a:lnTo>
                  <a:lnTo>
                    <a:pt x="27" y="44"/>
                  </a:lnTo>
                  <a:lnTo>
                    <a:pt x="31" y="48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45"/>
            <p:cNvSpPr/>
            <p:nvPr/>
          </p:nvSpPr>
          <p:spPr>
            <a:xfrm>
              <a:off x="375" y="2990"/>
              <a:ext cx="31" cy="48"/>
            </a:xfrm>
            <a:custGeom>
              <a:rect b="b" l="l" r="r" t="t"/>
              <a:pathLst>
                <a:path extrusionOk="0" h="48" w="31">
                  <a:moveTo>
                    <a:pt x="31" y="48"/>
                  </a:moveTo>
                  <a:lnTo>
                    <a:pt x="0" y="0"/>
                  </a:lnTo>
                  <a:lnTo>
                    <a:pt x="27" y="44"/>
                  </a:lnTo>
                  <a:lnTo>
                    <a:pt x="31" y="48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45"/>
            <p:cNvSpPr/>
            <p:nvPr/>
          </p:nvSpPr>
          <p:spPr>
            <a:xfrm>
              <a:off x="354" y="2955"/>
              <a:ext cx="21" cy="35"/>
            </a:xfrm>
            <a:custGeom>
              <a:rect b="b" l="l" r="r" t="t"/>
              <a:pathLst>
                <a:path extrusionOk="0" h="35" w="21">
                  <a:moveTo>
                    <a:pt x="21" y="35"/>
                  </a:moveTo>
                  <a:lnTo>
                    <a:pt x="0" y="0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45"/>
            <p:cNvSpPr/>
            <p:nvPr/>
          </p:nvSpPr>
          <p:spPr>
            <a:xfrm>
              <a:off x="354" y="2955"/>
              <a:ext cx="21" cy="35"/>
            </a:xfrm>
            <a:custGeom>
              <a:rect b="b" l="l" r="r" t="t"/>
              <a:pathLst>
                <a:path extrusionOk="0" h="35" w="21">
                  <a:moveTo>
                    <a:pt x="21" y="35"/>
                  </a:moveTo>
                  <a:lnTo>
                    <a:pt x="0" y="0"/>
                  </a:lnTo>
                  <a:lnTo>
                    <a:pt x="21" y="35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50" name="Google Shape;4950;p45"/>
            <p:cNvCxnSpPr/>
            <p:nvPr/>
          </p:nvCxnSpPr>
          <p:spPr>
            <a:xfrm>
              <a:off x="354" y="2955"/>
              <a:ext cx="76" cy="1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51" name="Google Shape;4951;p45"/>
            <p:cNvCxnSpPr/>
            <p:nvPr/>
          </p:nvCxnSpPr>
          <p:spPr>
            <a:xfrm>
              <a:off x="430" y="3072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52" name="Google Shape;4952;p45"/>
            <p:cNvCxnSpPr/>
            <p:nvPr/>
          </p:nvCxnSpPr>
          <p:spPr>
            <a:xfrm rot="10800000">
              <a:off x="354" y="2955"/>
              <a:ext cx="76" cy="1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953" name="Google Shape;4953;p45"/>
            <p:cNvSpPr/>
            <p:nvPr/>
          </p:nvSpPr>
          <p:spPr>
            <a:xfrm>
              <a:off x="433" y="3069"/>
              <a:ext cx="4" cy="3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4" y="3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45"/>
            <p:cNvSpPr/>
            <p:nvPr/>
          </p:nvSpPr>
          <p:spPr>
            <a:xfrm>
              <a:off x="433" y="3069"/>
              <a:ext cx="4" cy="3"/>
            </a:xfrm>
            <a:custGeom>
              <a:rect b="b" l="l" r="r" t="t"/>
              <a:pathLst>
                <a:path extrusionOk="0" h="3" w="4">
                  <a:moveTo>
                    <a:pt x="4" y="0"/>
                  </a:moveTo>
                  <a:lnTo>
                    <a:pt x="4" y="3"/>
                  </a:lnTo>
                  <a:lnTo>
                    <a:pt x="0" y="3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45"/>
            <p:cNvSpPr/>
            <p:nvPr/>
          </p:nvSpPr>
          <p:spPr>
            <a:xfrm>
              <a:off x="427" y="3062"/>
              <a:ext cx="10" cy="10"/>
            </a:xfrm>
            <a:custGeom>
              <a:rect b="b" l="l" r="r" t="t"/>
              <a:pathLst>
                <a:path extrusionOk="0" h="10" w="10">
                  <a:moveTo>
                    <a:pt x="3" y="1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0" y="7"/>
                  </a:lnTo>
                  <a:lnTo>
                    <a:pt x="6" y="10"/>
                  </a:lnTo>
                  <a:lnTo>
                    <a:pt x="3" y="1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45"/>
            <p:cNvSpPr/>
            <p:nvPr/>
          </p:nvSpPr>
          <p:spPr>
            <a:xfrm>
              <a:off x="427" y="3062"/>
              <a:ext cx="10" cy="10"/>
            </a:xfrm>
            <a:custGeom>
              <a:rect b="b" l="l" r="r" t="t"/>
              <a:pathLst>
                <a:path extrusionOk="0" h="10" w="10">
                  <a:moveTo>
                    <a:pt x="3" y="1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0" y="7"/>
                  </a:lnTo>
                  <a:lnTo>
                    <a:pt x="6" y="10"/>
                  </a:lnTo>
                  <a:lnTo>
                    <a:pt x="3" y="1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45"/>
            <p:cNvSpPr/>
            <p:nvPr/>
          </p:nvSpPr>
          <p:spPr>
            <a:xfrm>
              <a:off x="420" y="3052"/>
              <a:ext cx="10" cy="14"/>
            </a:xfrm>
            <a:custGeom>
              <a:rect b="b" l="l" r="r" t="t"/>
              <a:pathLst>
                <a:path extrusionOk="0" h="14" w="10">
                  <a:moveTo>
                    <a:pt x="7" y="14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10" y="10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45"/>
            <p:cNvSpPr/>
            <p:nvPr/>
          </p:nvSpPr>
          <p:spPr>
            <a:xfrm>
              <a:off x="420" y="3052"/>
              <a:ext cx="10" cy="14"/>
            </a:xfrm>
            <a:custGeom>
              <a:rect b="b" l="l" r="r" t="t"/>
              <a:pathLst>
                <a:path extrusionOk="0" h="14" w="10">
                  <a:moveTo>
                    <a:pt x="7" y="14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10" y="10"/>
                  </a:lnTo>
                  <a:lnTo>
                    <a:pt x="7" y="14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45"/>
            <p:cNvSpPr/>
            <p:nvPr/>
          </p:nvSpPr>
          <p:spPr>
            <a:xfrm>
              <a:off x="413" y="3041"/>
              <a:ext cx="10" cy="18"/>
            </a:xfrm>
            <a:custGeom>
              <a:rect b="b" l="l" r="r" t="t"/>
              <a:pathLst>
                <a:path extrusionOk="0" h="18" w="10">
                  <a:moveTo>
                    <a:pt x="7" y="18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10" y="11"/>
                  </a:lnTo>
                  <a:lnTo>
                    <a:pt x="7" y="18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45"/>
            <p:cNvSpPr/>
            <p:nvPr/>
          </p:nvSpPr>
          <p:spPr>
            <a:xfrm>
              <a:off x="413" y="3041"/>
              <a:ext cx="10" cy="18"/>
            </a:xfrm>
            <a:custGeom>
              <a:rect b="b" l="l" r="r" t="t"/>
              <a:pathLst>
                <a:path extrusionOk="0" h="18" w="10">
                  <a:moveTo>
                    <a:pt x="7" y="18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10" y="11"/>
                  </a:lnTo>
                  <a:lnTo>
                    <a:pt x="7" y="18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45"/>
            <p:cNvSpPr/>
            <p:nvPr/>
          </p:nvSpPr>
          <p:spPr>
            <a:xfrm>
              <a:off x="406" y="3034"/>
              <a:ext cx="10" cy="14"/>
            </a:xfrm>
            <a:custGeom>
              <a:rect b="b" l="l" r="r" t="t"/>
              <a:pathLst>
                <a:path extrusionOk="0" h="14" w="10">
                  <a:moveTo>
                    <a:pt x="7" y="14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0" y="7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45"/>
            <p:cNvSpPr/>
            <p:nvPr/>
          </p:nvSpPr>
          <p:spPr>
            <a:xfrm>
              <a:off x="406" y="3034"/>
              <a:ext cx="10" cy="14"/>
            </a:xfrm>
            <a:custGeom>
              <a:rect b="b" l="l" r="r" t="t"/>
              <a:pathLst>
                <a:path extrusionOk="0" h="14" w="10">
                  <a:moveTo>
                    <a:pt x="7" y="14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0" y="7"/>
                  </a:lnTo>
                  <a:lnTo>
                    <a:pt x="7" y="14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45"/>
            <p:cNvSpPr/>
            <p:nvPr/>
          </p:nvSpPr>
          <p:spPr>
            <a:xfrm>
              <a:off x="375" y="2990"/>
              <a:ext cx="34" cy="48"/>
            </a:xfrm>
            <a:custGeom>
              <a:rect b="b" l="l" r="r" t="t"/>
              <a:pathLst>
                <a:path extrusionOk="0" h="48" w="34">
                  <a:moveTo>
                    <a:pt x="31" y="48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4" y="44"/>
                  </a:lnTo>
                  <a:lnTo>
                    <a:pt x="31" y="48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45"/>
            <p:cNvSpPr/>
            <p:nvPr/>
          </p:nvSpPr>
          <p:spPr>
            <a:xfrm>
              <a:off x="375" y="2990"/>
              <a:ext cx="34" cy="48"/>
            </a:xfrm>
            <a:custGeom>
              <a:rect b="b" l="l" r="r" t="t"/>
              <a:pathLst>
                <a:path extrusionOk="0" h="48" w="34">
                  <a:moveTo>
                    <a:pt x="31" y="48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4" y="44"/>
                  </a:lnTo>
                  <a:lnTo>
                    <a:pt x="31" y="48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45"/>
            <p:cNvSpPr/>
            <p:nvPr/>
          </p:nvSpPr>
          <p:spPr>
            <a:xfrm>
              <a:off x="354" y="2955"/>
              <a:ext cx="24" cy="35"/>
            </a:xfrm>
            <a:custGeom>
              <a:rect b="b" l="l" r="r" t="t"/>
              <a:pathLst>
                <a:path extrusionOk="0" h="35" w="24">
                  <a:moveTo>
                    <a:pt x="21" y="35"/>
                  </a:moveTo>
                  <a:lnTo>
                    <a:pt x="0" y="0"/>
                  </a:lnTo>
                  <a:lnTo>
                    <a:pt x="24" y="35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45"/>
            <p:cNvSpPr/>
            <p:nvPr/>
          </p:nvSpPr>
          <p:spPr>
            <a:xfrm>
              <a:off x="354" y="2955"/>
              <a:ext cx="24" cy="35"/>
            </a:xfrm>
            <a:custGeom>
              <a:rect b="b" l="l" r="r" t="t"/>
              <a:pathLst>
                <a:path extrusionOk="0" h="35" w="24">
                  <a:moveTo>
                    <a:pt x="21" y="35"/>
                  </a:moveTo>
                  <a:lnTo>
                    <a:pt x="0" y="0"/>
                  </a:lnTo>
                  <a:lnTo>
                    <a:pt x="24" y="35"/>
                  </a:lnTo>
                  <a:lnTo>
                    <a:pt x="21" y="35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67" name="Google Shape;4967;p45"/>
            <p:cNvCxnSpPr/>
            <p:nvPr/>
          </p:nvCxnSpPr>
          <p:spPr>
            <a:xfrm flipH="1">
              <a:off x="430" y="3072"/>
              <a:ext cx="7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68" name="Google Shape;4968;p45"/>
            <p:cNvCxnSpPr/>
            <p:nvPr/>
          </p:nvCxnSpPr>
          <p:spPr>
            <a:xfrm rot="10800000">
              <a:off x="354" y="2955"/>
              <a:ext cx="76" cy="1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69" name="Google Shape;4969;p45"/>
            <p:cNvCxnSpPr/>
            <p:nvPr/>
          </p:nvCxnSpPr>
          <p:spPr>
            <a:xfrm>
              <a:off x="354" y="2955"/>
              <a:ext cx="83" cy="1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970" name="Google Shape;4970;p45"/>
            <p:cNvSpPr/>
            <p:nvPr/>
          </p:nvSpPr>
          <p:spPr>
            <a:xfrm>
              <a:off x="437" y="3059"/>
              <a:ext cx="31" cy="13"/>
            </a:xfrm>
            <a:custGeom>
              <a:rect b="b" l="l" r="r" t="t"/>
              <a:pathLst>
                <a:path extrusionOk="0" h="13" w="31">
                  <a:moveTo>
                    <a:pt x="28" y="0"/>
                  </a:moveTo>
                  <a:lnTo>
                    <a:pt x="31" y="3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45"/>
            <p:cNvSpPr/>
            <p:nvPr/>
          </p:nvSpPr>
          <p:spPr>
            <a:xfrm>
              <a:off x="437" y="3059"/>
              <a:ext cx="31" cy="13"/>
            </a:xfrm>
            <a:custGeom>
              <a:rect b="b" l="l" r="r" t="t"/>
              <a:pathLst>
                <a:path extrusionOk="0" h="13" w="31">
                  <a:moveTo>
                    <a:pt x="28" y="0"/>
                  </a:moveTo>
                  <a:lnTo>
                    <a:pt x="31" y="3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28" y="0"/>
                  </a:lnTo>
                </a:path>
              </a:pathLst>
            </a:custGeom>
            <a:noFill/>
            <a:ln cap="flat" cmpd="sng" w="952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45"/>
            <p:cNvSpPr/>
            <p:nvPr/>
          </p:nvSpPr>
          <p:spPr>
            <a:xfrm>
              <a:off x="430" y="3052"/>
              <a:ext cx="35" cy="17"/>
            </a:xfrm>
            <a:custGeom>
              <a:rect b="b" l="l" r="r" t="t"/>
              <a:pathLst>
                <a:path extrusionOk="0" h="17" w="35">
                  <a:moveTo>
                    <a:pt x="28" y="0"/>
                  </a:moveTo>
                  <a:lnTo>
                    <a:pt x="35" y="7"/>
                  </a:lnTo>
                  <a:lnTo>
                    <a:pt x="7" y="17"/>
                  </a:lnTo>
                  <a:lnTo>
                    <a:pt x="0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45"/>
            <p:cNvSpPr/>
            <p:nvPr/>
          </p:nvSpPr>
          <p:spPr>
            <a:xfrm>
              <a:off x="430" y="3052"/>
              <a:ext cx="35" cy="17"/>
            </a:xfrm>
            <a:custGeom>
              <a:rect b="b" l="l" r="r" t="t"/>
              <a:pathLst>
                <a:path extrusionOk="0" h="17" w="35">
                  <a:moveTo>
                    <a:pt x="28" y="0"/>
                  </a:moveTo>
                  <a:lnTo>
                    <a:pt x="35" y="7"/>
                  </a:lnTo>
                  <a:lnTo>
                    <a:pt x="7" y="17"/>
                  </a:lnTo>
                  <a:lnTo>
                    <a:pt x="0" y="10"/>
                  </a:lnTo>
                  <a:lnTo>
                    <a:pt x="28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45"/>
            <p:cNvSpPr/>
            <p:nvPr/>
          </p:nvSpPr>
          <p:spPr>
            <a:xfrm>
              <a:off x="423" y="3041"/>
              <a:ext cx="35" cy="21"/>
            </a:xfrm>
            <a:custGeom>
              <a:rect b="b" l="l" r="r" t="t"/>
              <a:pathLst>
                <a:path extrusionOk="0" h="21" w="35">
                  <a:moveTo>
                    <a:pt x="24" y="0"/>
                  </a:moveTo>
                  <a:lnTo>
                    <a:pt x="35" y="11"/>
                  </a:lnTo>
                  <a:lnTo>
                    <a:pt x="7" y="21"/>
                  </a:lnTo>
                  <a:lnTo>
                    <a:pt x="0" y="1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45"/>
            <p:cNvSpPr/>
            <p:nvPr/>
          </p:nvSpPr>
          <p:spPr>
            <a:xfrm>
              <a:off x="423" y="3041"/>
              <a:ext cx="35" cy="21"/>
            </a:xfrm>
            <a:custGeom>
              <a:rect b="b" l="l" r="r" t="t"/>
              <a:pathLst>
                <a:path extrusionOk="0" h="21" w="35">
                  <a:moveTo>
                    <a:pt x="24" y="0"/>
                  </a:moveTo>
                  <a:lnTo>
                    <a:pt x="35" y="11"/>
                  </a:lnTo>
                  <a:lnTo>
                    <a:pt x="7" y="21"/>
                  </a:lnTo>
                  <a:lnTo>
                    <a:pt x="0" y="11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45"/>
            <p:cNvSpPr/>
            <p:nvPr/>
          </p:nvSpPr>
          <p:spPr>
            <a:xfrm>
              <a:off x="416" y="3034"/>
              <a:ext cx="31" cy="18"/>
            </a:xfrm>
            <a:custGeom>
              <a:rect b="b" l="l" r="r" t="t"/>
              <a:pathLst>
                <a:path extrusionOk="0" h="18" w="31">
                  <a:moveTo>
                    <a:pt x="24" y="0"/>
                  </a:moveTo>
                  <a:lnTo>
                    <a:pt x="31" y="7"/>
                  </a:lnTo>
                  <a:lnTo>
                    <a:pt x="7" y="18"/>
                  </a:lnTo>
                  <a:lnTo>
                    <a:pt x="0" y="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45"/>
            <p:cNvSpPr/>
            <p:nvPr/>
          </p:nvSpPr>
          <p:spPr>
            <a:xfrm>
              <a:off x="416" y="3034"/>
              <a:ext cx="31" cy="18"/>
            </a:xfrm>
            <a:custGeom>
              <a:rect b="b" l="l" r="r" t="t"/>
              <a:pathLst>
                <a:path extrusionOk="0" h="18" w="31">
                  <a:moveTo>
                    <a:pt x="24" y="0"/>
                  </a:moveTo>
                  <a:lnTo>
                    <a:pt x="31" y="7"/>
                  </a:lnTo>
                  <a:lnTo>
                    <a:pt x="7" y="18"/>
                  </a:lnTo>
                  <a:lnTo>
                    <a:pt x="0" y="7"/>
                  </a:lnTo>
                  <a:lnTo>
                    <a:pt x="24" y="0"/>
                  </a:lnTo>
                </a:path>
              </a:pathLst>
            </a:cu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45"/>
            <p:cNvSpPr/>
            <p:nvPr/>
          </p:nvSpPr>
          <p:spPr>
            <a:xfrm>
              <a:off x="409" y="3024"/>
              <a:ext cx="31" cy="17"/>
            </a:xfrm>
            <a:custGeom>
              <a:rect b="b" l="l" r="r" t="t"/>
              <a:pathLst>
                <a:path extrusionOk="0" h="17" w="31">
                  <a:moveTo>
                    <a:pt x="21" y="0"/>
                  </a:moveTo>
                  <a:lnTo>
                    <a:pt x="31" y="10"/>
                  </a:lnTo>
                  <a:lnTo>
                    <a:pt x="7" y="17"/>
                  </a:lnTo>
                  <a:lnTo>
                    <a:pt x="0" y="1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3FF00"/>
            </a:solidFill>
            <a:ln cap="flat" cmpd="sng" w="9525">
              <a:solidFill>
                <a:srgbClr val="B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45"/>
            <p:cNvSpPr/>
            <p:nvPr/>
          </p:nvSpPr>
          <p:spPr>
            <a:xfrm>
              <a:off x="409" y="3024"/>
              <a:ext cx="31" cy="17"/>
            </a:xfrm>
            <a:custGeom>
              <a:rect b="b" l="l" r="r" t="t"/>
              <a:pathLst>
                <a:path extrusionOk="0" h="17" w="31">
                  <a:moveTo>
                    <a:pt x="21" y="0"/>
                  </a:moveTo>
                  <a:lnTo>
                    <a:pt x="31" y="10"/>
                  </a:lnTo>
                  <a:lnTo>
                    <a:pt x="7" y="17"/>
                  </a:lnTo>
                  <a:lnTo>
                    <a:pt x="0" y="10"/>
                  </a:lnTo>
                  <a:lnTo>
                    <a:pt x="21" y="0"/>
                  </a:lnTo>
                </a:path>
              </a:pathLst>
            </a:custGeom>
            <a:noFill/>
            <a:ln cap="flat" cmpd="sng" w="9525">
              <a:solidFill>
                <a:srgbClr val="B3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45"/>
            <p:cNvSpPr/>
            <p:nvPr/>
          </p:nvSpPr>
          <p:spPr>
            <a:xfrm>
              <a:off x="378" y="2983"/>
              <a:ext cx="52" cy="51"/>
            </a:xfrm>
            <a:custGeom>
              <a:rect b="b" l="l" r="r" t="t"/>
              <a:pathLst>
                <a:path extrusionOk="0" h="51" w="52">
                  <a:moveTo>
                    <a:pt x="7" y="0"/>
                  </a:moveTo>
                  <a:lnTo>
                    <a:pt x="52" y="41"/>
                  </a:lnTo>
                  <a:lnTo>
                    <a:pt x="31" y="51"/>
                  </a:lnTo>
                  <a:lnTo>
                    <a:pt x="0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45"/>
            <p:cNvSpPr/>
            <p:nvPr/>
          </p:nvSpPr>
          <p:spPr>
            <a:xfrm>
              <a:off x="378" y="2983"/>
              <a:ext cx="52" cy="51"/>
            </a:xfrm>
            <a:custGeom>
              <a:rect b="b" l="l" r="r" t="t"/>
              <a:pathLst>
                <a:path extrusionOk="0" h="51" w="52">
                  <a:moveTo>
                    <a:pt x="7" y="0"/>
                  </a:moveTo>
                  <a:lnTo>
                    <a:pt x="52" y="41"/>
                  </a:lnTo>
                  <a:lnTo>
                    <a:pt x="31" y="51"/>
                  </a:lnTo>
                  <a:lnTo>
                    <a:pt x="0" y="7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45"/>
            <p:cNvSpPr/>
            <p:nvPr/>
          </p:nvSpPr>
          <p:spPr>
            <a:xfrm>
              <a:off x="354" y="2951"/>
              <a:ext cx="31" cy="39"/>
            </a:xfrm>
            <a:custGeom>
              <a:rect b="b" l="l" r="r" t="t"/>
              <a:pathLst>
                <a:path extrusionOk="0" h="39" w="31">
                  <a:moveTo>
                    <a:pt x="0" y="0"/>
                  </a:moveTo>
                  <a:lnTo>
                    <a:pt x="31" y="32"/>
                  </a:lnTo>
                  <a:lnTo>
                    <a:pt x="24" y="39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45"/>
            <p:cNvSpPr/>
            <p:nvPr/>
          </p:nvSpPr>
          <p:spPr>
            <a:xfrm>
              <a:off x="354" y="2951"/>
              <a:ext cx="31" cy="39"/>
            </a:xfrm>
            <a:custGeom>
              <a:rect b="b" l="l" r="r" t="t"/>
              <a:pathLst>
                <a:path extrusionOk="0" h="39" w="31">
                  <a:moveTo>
                    <a:pt x="0" y="0"/>
                  </a:moveTo>
                  <a:lnTo>
                    <a:pt x="31" y="32"/>
                  </a:lnTo>
                  <a:lnTo>
                    <a:pt x="24" y="39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84" name="Google Shape;4984;p45"/>
            <p:cNvCxnSpPr/>
            <p:nvPr/>
          </p:nvCxnSpPr>
          <p:spPr>
            <a:xfrm flipH="1" rot="10800000">
              <a:off x="354" y="2951"/>
              <a:ext cx="1" cy="4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85" name="Google Shape;4985;p45"/>
            <p:cNvCxnSpPr/>
            <p:nvPr/>
          </p:nvCxnSpPr>
          <p:spPr>
            <a:xfrm>
              <a:off x="354" y="2951"/>
              <a:ext cx="114" cy="11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86" name="Google Shape;4986;p45"/>
            <p:cNvCxnSpPr/>
            <p:nvPr/>
          </p:nvCxnSpPr>
          <p:spPr>
            <a:xfrm flipH="1">
              <a:off x="437" y="3062"/>
              <a:ext cx="31" cy="1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87" name="Google Shape;4987;p45"/>
            <p:cNvCxnSpPr/>
            <p:nvPr/>
          </p:nvCxnSpPr>
          <p:spPr>
            <a:xfrm rot="10800000">
              <a:off x="354" y="2955"/>
              <a:ext cx="83" cy="117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988" name="Google Shape;4988;p45"/>
            <p:cNvSpPr txBox="1"/>
            <p:nvPr/>
          </p:nvSpPr>
          <p:spPr>
            <a:xfrm>
              <a:off x="351" y="2951"/>
              <a:ext cx="3" cy="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45"/>
            <p:cNvSpPr/>
            <p:nvPr/>
          </p:nvSpPr>
          <p:spPr>
            <a:xfrm>
              <a:off x="351" y="2951"/>
              <a:ext cx="3" cy="1"/>
            </a:xfrm>
            <a:custGeom>
              <a:rect b="b" l="l" r="r" t="t"/>
              <a:pathLst>
                <a:path extrusionOk="0" h="1" w="3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90" name="Google Shape;4990;p45"/>
            <p:cNvCxnSpPr/>
            <p:nvPr/>
          </p:nvCxnSpPr>
          <p:spPr>
            <a:xfrm flipH="1">
              <a:off x="351" y="2951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91" name="Google Shape;4991;p45"/>
            <p:cNvCxnSpPr/>
            <p:nvPr/>
          </p:nvCxnSpPr>
          <p:spPr>
            <a:xfrm>
              <a:off x="351" y="2951"/>
              <a:ext cx="3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92" name="Google Shape;4992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993" name="Google Shape;4993;p45"/>
            <p:cNvSpPr txBox="1"/>
            <p:nvPr/>
          </p:nvSpPr>
          <p:spPr>
            <a:xfrm>
              <a:off x="354" y="2951"/>
              <a:ext cx="1" cy="1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45"/>
            <p:cNvSpPr/>
            <p:nvPr/>
          </p:nvSpPr>
          <p:spPr>
            <a:xfrm>
              <a:off x="354" y="2951"/>
              <a:ext cx="1" cy="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95" name="Google Shape;4995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96" name="Google Shape;4996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4997" name="Google Shape;4997;p45"/>
            <p:cNvCxnSpPr/>
            <p:nvPr/>
          </p:nvCxnSpPr>
          <p:spPr>
            <a:xfrm>
              <a:off x="354" y="2951"/>
              <a:ext cx="1" cy="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998" name="Google Shape;4998;p45"/>
            <p:cNvSpPr/>
            <p:nvPr/>
          </p:nvSpPr>
          <p:spPr>
            <a:xfrm>
              <a:off x="630" y="3432"/>
              <a:ext cx="7" cy="28"/>
            </a:xfrm>
            <a:custGeom>
              <a:rect b="b" l="l" r="r" t="t"/>
              <a:pathLst>
                <a:path extrusionOk="0" h="28" w="7">
                  <a:moveTo>
                    <a:pt x="4" y="0"/>
                  </a:moveTo>
                  <a:lnTo>
                    <a:pt x="7" y="28"/>
                  </a:lnTo>
                  <a:lnTo>
                    <a:pt x="0" y="1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B3FF"/>
            </a:solidFill>
            <a:ln cap="flat" cmpd="sng" w="9525">
              <a:solidFill>
                <a:srgbClr val="00B3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45"/>
            <p:cNvSpPr/>
            <p:nvPr/>
          </p:nvSpPr>
          <p:spPr>
            <a:xfrm>
              <a:off x="630" y="3432"/>
              <a:ext cx="7" cy="28"/>
            </a:xfrm>
            <a:custGeom>
              <a:rect b="b" l="l" r="r" t="t"/>
              <a:pathLst>
                <a:path extrusionOk="0" h="28" w="7">
                  <a:moveTo>
                    <a:pt x="4" y="0"/>
                  </a:moveTo>
                  <a:lnTo>
                    <a:pt x="7" y="28"/>
                  </a:lnTo>
                  <a:lnTo>
                    <a:pt x="0" y="10"/>
                  </a:lnTo>
                  <a:lnTo>
                    <a:pt x="4" y="0"/>
                  </a:lnTo>
                </a:path>
              </a:pathLst>
            </a:custGeom>
            <a:noFill/>
            <a:ln cap="flat" cmpd="sng" w="9525">
              <a:solidFill>
                <a:srgbClr val="00B3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45"/>
            <p:cNvSpPr/>
            <p:nvPr/>
          </p:nvSpPr>
          <p:spPr>
            <a:xfrm>
              <a:off x="627" y="3429"/>
              <a:ext cx="7" cy="13"/>
            </a:xfrm>
            <a:custGeom>
              <a:rect b="b" l="l" r="r" t="t"/>
              <a:pathLst>
                <a:path extrusionOk="0" h="13" w="7">
                  <a:moveTo>
                    <a:pt x="7" y="0"/>
                  </a:moveTo>
                  <a:lnTo>
                    <a:pt x="7" y="3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FFFF"/>
            </a:solidFill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45"/>
            <p:cNvSpPr/>
            <p:nvPr/>
          </p:nvSpPr>
          <p:spPr>
            <a:xfrm>
              <a:off x="627" y="3429"/>
              <a:ext cx="7" cy="13"/>
            </a:xfrm>
            <a:custGeom>
              <a:rect b="b" l="l" r="r" t="t"/>
              <a:pathLst>
                <a:path extrusionOk="0" h="13" w="7">
                  <a:moveTo>
                    <a:pt x="7" y="0"/>
                  </a:moveTo>
                  <a:lnTo>
                    <a:pt x="7" y="3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7" y="0"/>
                  </a:lnTo>
                </a:path>
              </a:pathLst>
            </a:custGeom>
            <a:noFill/>
            <a:ln cap="flat" cmpd="sng" w="952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02" name="Google Shape;5002;p45"/>
            <p:cNvCxnSpPr/>
            <p:nvPr/>
          </p:nvCxnSpPr>
          <p:spPr>
            <a:xfrm flipH="1" rot="10800000">
              <a:off x="627" y="3429"/>
              <a:ext cx="7" cy="13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003" name="Google Shape;5003;p45"/>
            <p:cNvCxnSpPr/>
            <p:nvPr/>
          </p:nvCxnSpPr>
          <p:spPr>
            <a:xfrm>
              <a:off x="634" y="3429"/>
              <a:ext cx="3" cy="31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cxnSp>
        <p:nvCxnSpPr>
          <p:cNvPr id="5004" name="Google Shape;5004;p45"/>
          <p:cNvCxnSpPr/>
          <p:nvPr/>
        </p:nvCxnSpPr>
        <p:spPr>
          <a:xfrm rot="10800000">
            <a:off x="995362" y="5464175"/>
            <a:ext cx="15875" cy="2857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005" name="Google Shape;5005;p45"/>
          <p:cNvSpPr/>
          <p:nvPr/>
        </p:nvSpPr>
        <p:spPr>
          <a:xfrm>
            <a:off x="698500" y="4883150"/>
            <a:ext cx="28575" cy="22225"/>
          </a:xfrm>
          <a:custGeom>
            <a:rect b="b" l="l" r="r" t="t"/>
            <a:pathLst>
              <a:path extrusionOk="0" h="14" w="18">
                <a:moveTo>
                  <a:pt x="18" y="3"/>
                </a:moveTo>
                <a:lnTo>
                  <a:pt x="4" y="0"/>
                </a:lnTo>
                <a:lnTo>
                  <a:pt x="0" y="7"/>
                </a:lnTo>
                <a:lnTo>
                  <a:pt x="11" y="14"/>
                </a:lnTo>
                <a:lnTo>
                  <a:pt x="18" y="3"/>
                </a:lnTo>
                <a:close/>
              </a:path>
            </a:pathLst>
          </a:cu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6" name="Google Shape;5006;p45"/>
          <p:cNvSpPr/>
          <p:nvPr/>
        </p:nvSpPr>
        <p:spPr>
          <a:xfrm>
            <a:off x="698500" y="4883150"/>
            <a:ext cx="28575" cy="22225"/>
          </a:xfrm>
          <a:custGeom>
            <a:rect b="b" l="l" r="r" t="t"/>
            <a:pathLst>
              <a:path extrusionOk="0" h="14" w="18">
                <a:moveTo>
                  <a:pt x="18" y="3"/>
                </a:moveTo>
                <a:lnTo>
                  <a:pt x="4" y="0"/>
                </a:lnTo>
                <a:lnTo>
                  <a:pt x="0" y="7"/>
                </a:lnTo>
                <a:lnTo>
                  <a:pt x="11" y="14"/>
                </a:lnTo>
                <a:lnTo>
                  <a:pt x="18" y="3"/>
                </a:ln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7" name="Google Shape;5007;p45"/>
          <p:cNvSpPr/>
          <p:nvPr/>
        </p:nvSpPr>
        <p:spPr>
          <a:xfrm>
            <a:off x="715962" y="4887912"/>
            <a:ext cx="92075" cy="66675"/>
          </a:xfrm>
          <a:custGeom>
            <a:rect b="b" l="l" r="r" t="t"/>
            <a:pathLst>
              <a:path extrusionOk="0" h="42" w="58">
                <a:moveTo>
                  <a:pt x="58" y="18"/>
                </a:moveTo>
                <a:lnTo>
                  <a:pt x="7" y="0"/>
                </a:lnTo>
                <a:lnTo>
                  <a:pt x="0" y="11"/>
                </a:lnTo>
                <a:lnTo>
                  <a:pt x="45" y="42"/>
                </a:lnTo>
                <a:lnTo>
                  <a:pt x="58" y="18"/>
                </a:lnTo>
                <a:close/>
              </a:path>
            </a:pathLst>
          </a:custGeom>
          <a:solidFill>
            <a:srgbClr val="00B3FF"/>
          </a:solidFill>
          <a:ln cap="flat" cmpd="sng" w="9525">
            <a:solidFill>
              <a:srgbClr val="00B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8" name="Google Shape;5008;p45"/>
          <p:cNvSpPr/>
          <p:nvPr/>
        </p:nvSpPr>
        <p:spPr>
          <a:xfrm>
            <a:off x="715962" y="4887912"/>
            <a:ext cx="92075" cy="66675"/>
          </a:xfrm>
          <a:custGeom>
            <a:rect b="b" l="l" r="r" t="t"/>
            <a:pathLst>
              <a:path extrusionOk="0" h="42" w="58">
                <a:moveTo>
                  <a:pt x="58" y="18"/>
                </a:moveTo>
                <a:lnTo>
                  <a:pt x="7" y="0"/>
                </a:lnTo>
                <a:lnTo>
                  <a:pt x="0" y="11"/>
                </a:lnTo>
                <a:lnTo>
                  <a:pt x="45" y="42"/>
                </a:lnTo>
                <a:lnTo>
                  <a:pt x="58" y="18"/>
                </a:lnTo>
              </a:path>
            </a:pathLst>
          </a:custGeom>
          <a:noFill/>
          <a:ln cap="flat" cmpd="sng" w="9525">
            <a:solidFill>
              <a:srgbClr val="00B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9" name="Google Shape;5009;p45"/>
          <p:cNvSpPr/>
          <p:nvPr/>
        </p:nvSpPr>
        <p:spPr>
          <a:xfrm>
            <a:off x="787400" y="4916487"/>
            <a:ext cx="71437" cy="82550"/>
          </a:xfrm>
          <a:custGeom>
            <a:rect b="b" l="l" r="r" t="t"/>
            <a:pathLst>
              <a:path extrusionOk="0" h="52" w="45">
                <a:moveTo>
                  <a:pt x="45" y="45"/>
                </a:moveTo>
                <a:lnTo>
                  <a:pt x="24" y="0"/>
                </a:lnTo>
                <a:lnTo>
                  <a:pt x="13" y="0"/>
                </a:lnTo>
                <a:lnTo>
                  <a:pt x="0" y="24"/>
                </a:lnTo>
                <a:lnTo>
                  <a:pt x="41" y="52"/>
                </a:lnTo>
                <a:lnTo>
                  <a:pt x="45" y="45"/>
                </a:lnTo>
                <a:close/>
              </a:path>
            </a:pathLst>
          </a:cu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0" name="Google Shape;5010;p45"/>
          <p:cNvSpPr/>
          <p:nvPr/>
        </p:nvSpPr>
        <p:spPr>
          <a:xfrm>
            <a:off x="787400" y="4916487"/>
            <a:ext cx="71437" cy="82550"/>
          </a:xfrm>
          <a:custGeom>
            <a:rect b="b" l="l" r="r" t="t"/>
            <a:pathLst>
              <a:path extrusionOk="0" h="52" w="45">
                <a:moveTo>
                  <a:pt x="45" y="45"/>
                </a:moveTo>
                <a:lnTo>
                  <a:pt x="24" y="0"/>
                </a:lnTo>
                <a:lnTo>
                  <a:pt x="13" y="0"/>
                </a:lnTo>
                <a:lnTo>
                  <a:pt x="0" y="24"/>
                </a:lnTo>
                <a:lnTo>
                  <a:pt x="41" y="52"/>
                </a:lnTo>
                <a:lnTo>
                  <a:pt x="45" y="45"/>
                </a:lnTo>
              </a:path>
            </a:pathLst>
          </a:cu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1" name="Google Shape;5011;p45"/>
          <p:cNvSpPr/>
          <p:nvPr/>
        </p:nvSpPr>
        <p:spPr>
          <a:xfrm>
            <a:off x="852487" y="4987925"/>
            <a:ext cx="22225" cy="26987"/>
          </a:xfrm>
          <a:custGeom>
            <a:rect b="b" l="l" r="r" t="t"/>
            <a:pathLst>
              <a:path extrusionOk="0" h="17" w="14">
                <a:moveTo>
                  <a:pt x="14" y="17"/>
                </a:moveTo>
                <a:lnTo>
                  <a:pt x="4" y="0"/>
                </a:lnTo>
                <a:lnTo>
                  <a:pt x="0" y="7"/>
                </a:lnTo>
                <a:lnTo>
                  <a:pt x="14" y="17"/>
                </a:lnTo>
                <a:close/>
              </a:path>
            </a:pathLst>
          </a:cu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2" name="Google Shape;5012;p45"/>
          <p:cNvSpPr/>
          <p:nvPr/>
        </p:nvSpPr>
        <p:spPr>
          <a:xfrm>
            <a:off x="852487" y="4987925"/>
            <a:ext cx="22225" cy="26987"/>
          </a:xfrm>
          <a:custGeom>
            <a:rect b="b" l="l" r="r" t="t"/>
            <a:pathLst>
              <a:path extrusionOk="0" h="17" w="14">
                <a:moveTo>
                  <a:pt x="14" y="17"/>
                </a:moveTo>
                <a:lnTo>
                  <a:pt x="4" y="0"/>
                </a:lnTo>
                <a:lnTo>
                  <a:pt x="0" y="7"/>
                </a:lnTo>
                <a:lnTo>
                  <a:pt x="14" y="17"/>
                </a:lnTo>
              </a:path>
            </a:pathLst>
          </a:cu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13" name="Google Shape;5013;p45"/>
          <p:cNvCxnSpPr/>
          <p:nvPr/>
        </p:nvCxnSpPr>
        <p:spPr>
          <a:xfrm>
            <a:off x="698500" y="4894262"/>
            <a:ext cx="176212" cy="1206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14" name="Google Shape;5014;p45"/>
          <p:cNvCxnSpPr/>
          <p:nvPr/>
        </p:nvCxnSpPr>
        <p:spPr>
          <a:xfrm rot="10800000">
            <a:off x="825500" y="4916487"/>
            <a:ext cx="49212" cy="9842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15" name="Google Shape;5015;p45"/>
          <p:cNvCxnSpPr/>
          <p:nvPr/>
        </p:nvCxnSpPr>
        <p:spPr>
          <a:xfrm rot="10800000">
            <a:off x="704850" y="4883150"/>
            <a:ext cx="120650" cy="3333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16" name="Google Shape;5016;p45"/>
          <p:cNvCxnSpPr/>
          <p:nvPr/>
        </p:nvCxnSpPr>
        <p:spPr>
          <a:xfrm flipH="1">
            <a:off x="698500" y="4883150"/>
            <a:ext cx="6350" cy="111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017" name="Google Shape;5017;p45"/>
          <p:cNvSpPr/>
          <p:nvPr/>
        </p:nvSpPr>
        <p:spPr>
          <a:xfrm>
            <a:off x="704850" y="4872037"/>
            <a:ext cx="53975" cy="15875"/>
          </a:xfrm>
          <a:custGeom>
            <a:rect b="b" l="l" r="r" t="t"/>
            <a:pathLst>
              <a:path extrusionOk="0" h="10" w="34">
                <a:moveTo>
                  <a:pt x="14" y="10"/>
                </a:moveTo>
                <a:lnTo>
                  <a:pt x="0" y="7"/>
                </a:lnTo>
                <a:lnTo>
                  <a:pt x="34" y="0"/>
                </a:lnTo>
                <a:lnTo>
                  <a:pt x="14" y="10"/>
                </a:lnTo>
                <a:close/>
              </a:path>
            </a:pathLst>
          </a:cu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8" name="Google Shape;5018;p45"/>
          <p:cNvSpPr/>
          <p:nvPr/>
        </p:nvSpPr>
        <p:spPr>
          <a:xfrm>
            <a:off x="704850" y="4872037"/>
            <a:ext cx="53975" cy="15875"/>
          </a:xfrm>
          <a:custGeom>
            <a:rect b="b" l="l" r="r" t="t"/>
            <a:pathLst>
              <a:path extrusionOk="0" h="10" w="34">
                <a:moveTo>
                  <a:pt x="14" y="10"/>
                </a:moveTo>
                <a:lnTo>
                  <a:pt x="0" y="7"/>
                </a:lnTo>
                <a:lnTo>
                  <a:pt x="34" y="0"/>
                </a:lnTo>
                <a:lnTo>
                  <a:pt x="14" y="10"/>
                </a:ln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9" name="Google Shape;5019;p45"/>
          <p:cNvSpPr/>
          <p:nvPr/>
        </p:nvSpPr>
        <p:spPr>
          <a:xfrm>
            <a:off x="727075" y="4872037"/>
            <a:ext cx="92075" cy="44450"/>
          </a:xfrm>
          <a:custGeom>
            <a:rect b="b" l="l" r="r" t="t"/>
            <a:pathLst>
              <a:path extrusionOk="0" h="28" w="58">
                <a:moveTo>
                  <a:pt x="45" y="0"/>
                </a:moveTo>
                <a:lnTo>
                  <a:pt x="58" y="24"/>
                </a:lnTo>
                <a:lnTo>
                  <a:pt x="51" y="28"/>
                </a:lnTo>
                <a:lnTo>
                  <a:pt x="0" y="10"/>
                </a:lnTo>
                <a:lnTo>
                  <a:pt x="20" y="0"/>
                </a:lnTo>
                <a:lnTo>
                  <a:pt x="45" y="0"/>
                </a:lnTo>
                <a:close/>
              </a:path>
            </a:pathLst>
          </a:custGeom>
          <a:solidFill>
            <a:srgbClr val="00B3FF"/>
          </a:solidFill>
          <a:ln cap="flat" cmpd="sng" w="9525">
            <a:solidFill>
              <a:srgbClr val="00B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0" name="Google Shape;5020;p45"/>
          <p:cNvSpPr/>
          <p:nvPr/>
        </p:nvSpPr>
        <p:spPr>
          <a:xfrm>
            <a:off x="727075" y="4872037"/>
            <a:ext cx="92075" cy="44450"/>
          </a:xfrm>
          <a:custGeom>
            <a:rect b="b" l="l" r="r" t="t"/>
            <a:pathLst>
              <a:path extrusionOk="0" h="28" w="58">
                <a:moveTo>
                  <a:pt x="45" y="0"/>
                </a:moveTo>
                <a:lnTo>
                  <a:pt x="58" y="24"/>
                </a:lnTo>
                <a:lnTo>
                  <a:pt x="51" y="28"/>
                </a:lnTo>
                <a:lnTo>
                  <a:pt x="0" y="10"/>
                </a:lnTo>
                <a:lnTo>
                  <a:pt x="20" y="0"/>
                </a:lnTo>
                <a:lnTo>
                  <a:pt x="45" y="0"/>
                </a:lnTo>
              </a:path>
            </a:pathLst>
          </a:custGeom>
          <a:noFill/>
          <a:ln cap="flat" cmpd="sng" w="9525">
            <a:solidFill>
              <a:srgbClr val="00B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1" name="Google Shape;5021;p45"/>
          <p:cNvSpPr/>
          <p:nvPr/>
        </p:nvSpPr>
        <p:spPr>
          <a:xfrm>
            <a:off x="808037" y="4910137"/>
            <a:ext cx="17462" cy="6350"/>
          </a:xfrm>
          <a:custGeom>
            <a:rect b="b" l="l" r="r" t="t"/>
            <a:pathLst>
              <a:path extrusionOk="0" h="4" w="11">
                <a:moveTo>
                  <a:pt x="7" y="0"/>
                </a:moveTo>
                <a:lnTo>
                  <a:pt x="11" y="4"/>
                </a:lnTo>
                <a:lnTo>
                  <a:pt x="0" y="4"/>
                </a:lnTo>
                <a:lnTo>
                  <a:pt x="7" y="0"/>
                </a:lnTo>
                <a:close/>
              </a:path>
            </a:pathLst>
          </a:cu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2" name="Google Shape;5022;p45"/>
          <p:cNvSpPr/>
          <p:nvPr/>
        </p:nvSpPr>
        <p:spPr>
          <a:xfrm>
            <a:off x="808037" y="4910137"/>
            <a:ext cx="17462" cy="6350"/>
          </a:xfrm>
          <a:custGeom>
            <a:rect b="b" l="l" r="r" t="t"/>
            <a:pathLst>
              <a:path extrusionOk="0" h="4" w="11">
                <a:moveTo>
                  <a:pt x="7" y="0"/>
                </a:moveTo>
                <a:lnTo>
                  <a:pt x="11" y="4"/>
                </a:lnTo>
                <a:lnTo>
                  <a:pt x="0" y="4"/>
                </a:lnTo>
                <a:lnTo>
                  <a:pt x="7" y="0"/>
                </a:lnTo>
              </a:path>
            </a:pathLst>
          </a:cu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3" name="Google Shape;5023;p45"/>
          <p:cNvCxnSpPr/>
          <p:nvPr/>
        </p:nvCxnSpPr>
        <p:spPr>
          <a:xfrm flipH="1" rot="10800000">
            <a:off x="704850" y="4872037"/>
            <a:ext cx="93662" cy="111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24" name="Google Shape;5024;p45"/>
          <p:cNvCxnSpPr/>
          <p:nvPr/>
        </p:nvCxnSpPr>
        <p:spPr>
          <a:xfrm>
            <a:off x="798512" y="4872037"/>
            <a:ext cx="26987" cy="444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25" name="Google Shape;5025;p45"/>
          <p:cNvCxnSpPr/>
          <p:nvPr/>
        </p:nvCxnSpPr>
        <p:spPr>
          <a:xfrm rot="10800000">
            <a:off x="704850" y="4883150"/>
            <a:ext cx="120650" cy="3333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026" name="Google Shape;5026;p45"/>
          <p:cNvSpPr/>
          <p:nvPr/>
        </p:nvSpPr>
        <p:spPr>
          <a:xfrm>
            <a:off x="693737" y="4860925"/>
            <a:ext cx="82550" cy="22225"/>
          </a:xfrm>
          <a:custGeom>
            <a:rect b="b" l="l" r="r" t="t"/>
            <a:pathLst>
              <a:path extrusionOk="0" h="14" w="52">
                <a:moveTo>
                  <a:pt x="52" y="4"/>
                </a:moveTo>
                <a:lnTo>
                  <a:pt x="31" y="0"/>
                </a:lnTo>
                <a:lnTo>
                  <a:pt x="0" y="10"/>
                </a:lnTo>
                <a:lnTo>
                  <a:pt x="7" y="14"/>
                </a:lnTo>
                <a:lnTo>
                  <a:pt x="41" y="7"/>
                </a:lnTo>
                <a:lnTo>
                  <a:pt x="52" y="4"/>
                </a:lnTo>
                <a:close/>
              </a:path>
            </a:pathLst>
          </a:cu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7" name="Google Shape;5027;p45"/>
          <p:cNvSpPr/>
          <p:nvPr/>
        </p:nvSpPr>
        <p:spPr>
          <a:xfrm>
            <a:off x="693737" y="4860925"/>
            <a:ext cx="82550" cy="22225"/>
          </a:xfrm>
          <a:custGeom>
            <a:rect b="b" l="l" r="r" t="t"/>
            <a:pathLst>
              <a:path extrusionOk="0" h="14" w="52">
                <a:moveTo>
                  <a:pt x="52" y="4"/>
                </a:moveTo>
                <a:lnTo>
                  <a:pt x="31" y="0"/>
                </a:lnTo>
                <a:lnTo>
                  <a:pt x="0" y="10"/>
                </a:lnTo>
                <a:lnTo>
                  <a:pt x="7" y="14"/>
                </a:lnTo>
                <a:lnTo>
                  <a:pt x="41" y="7"/>
                </a:lnTo>
                <a:lnTo>
                  <a:pt x="52" y="4"/>
                </a:ln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8" name="Google Shape;5028;p45"/>
          <p:cNvSpPr/>
          <p:nvPr/>
        </p:nvSpPr>
        <p:spPr>
          <a:xfrm>
            <a:off x="758825" y="4867275"/>
            <a:ext cx="39687" cy="4762"/>
          </a:xfrm>
          <a:custGeom>
            <a:rect b="b" l="l" r="r" t="t"/>
            <a:pathLst>
              <a:path extrusionOk="0" h="3" w="25">
                <a:moveTo>
                  <a:pt x="25" y="3"/>
                </a:moveTo>
                <a:lnTo>
                  <a:pt x="11" y="0"/>
                </a:lnTo>
                <a:lnTo>
                  <a:pt x="0" y="3"/>
                </a:lnTo>
                <a:lnTo>
                  <a:pt x="25" y="3"/>
                </a:lnTo>
                <a:close/>
              </a:path>
            </a:pathLst>
          </a:custGeom>
          <a:solidFill>
            <a:srgbClr val="00B3FF"/>
          </a:solidFill>
          <a:ln cap="flat" cmpd="sng" w="9525">
            <a:solidFill>
              <a:srgbClr val="00B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9" name="Google Shape;5029;p45"/>
          <p:cNvSpPr/>
          <p:nvPr/>
        </p:nvSpPr>
        <p:spPr>
          <a:xfrm>
            <a:off x="758825" y="4867275"/>
            <a:ext cx="39687" cy="4762"/>
          </a:xfrm>
          <a:custGeom>
            <a:rect b="b" l="l" r="r" t="t"/>
            <a:pathLst>
              <a:path extrusionOk="0" h="3" w="25">
                <a:moveTo>
                  <a:pt x="25" y="3"/>
                </a:moveTo>
                <a:lnTo>
                  <a:pt x="11" y="0"/>
                </a:lnTo>
                <a:lnTo>
                  <a:pt x="0" y="3"/>
                </a:lnTo>
                <a:lnTo>
                  <a:pt x="25" y="3"/>
                </a:lnTo>
              </a:path>
            </a:pathLst>
          </a:custGeom>
          <a:noFill/>
          <a:ln cap="flat" cmpd="sng" w="9525">
            <a:solidFill>
              <a:srgbClr val="00B3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0" name="Google Shape;5030;p45"/>
          <p:cNvCxnSpPr/>
          <p:nvPr/>
        </p:nvCxnSpPr>
        <p:spPr>
          <a:xfrm flipH="1" rot="10800000">
            <a:off x="704850" y="4872037"/>
            <a:ext cx="93662" cy="111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31" name="Google Shape;5031;p45"/>
          <p:cNvCxnSpPr/>
          <p:nvPr/>
        </p:nvCxnSpPr>
        <p:spPr>
          <a:xfrm rot="10800000">
            <a:off x="742950" y="4860925"/>
            <a:ext cx="55562" cy="111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32" name="Google Shape;5032;p45"/>
          <p:cNvCxnSpPr/>
          <p:nvPr/>
        </p:nvCxnSpPr>
        <p:spPr>
          <a:xfrm flipH="1">
            <a:off x="693737" y="4860925"/>
            <a:ext cx="49212" cy="1587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33" name="Google Shape;5033;p45"/>
          <p:cNvCxnSpPr/>
          <p:nvPr/>
        </p:nvCxnSpPr>
        <p:spPr>
          <a:xfrm>
            <a:off x="693737" y="4876800"/>
            <a:ext cx="11112" cy="63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034" name="Google Shape;5034;p45"/>
          <p:cNvSpPr txBox="1"/>
          <p:nvPr/>
        </p:nvSpPr>
        <p:spPr>
          <a:xfrm>
            <a:off x="935037" y="5354637"/>
            <a:ext cx="1587" cy="11112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5" name="Google Shape;5035;p45"/>
          <p:cNvSpPr/>
          <p:nvPr/>
        </p:nvSpPr>
        <p:spPr>
          <a:xfrm>
            <a:off x="935037" y="5354637"/>
            <a:ext cx="1587" cy="11112"/>
          </a:xfrm>
          <a:custGeom>
            <a:rect b="b" l="l" r="r" t="t"/>
            <a:pathLst>
              <a:path extrusionOk="0" h="7" w="1587">
                <a:moveTo>
                  <a:pt x="0" y="0"/>
                </a:moveTo>
                <a:lnTo>
                  <a:pt x="0" y="7"/>
                </a:ln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6" name="Google Shape;5036;p45"/>
          <p:cNvSpPr/>
          <p:nvPr/>
        </p:nvSpPr>
        <p:spPr>
          <a:xfrm>
            <a:off x="890587" y="5272087"/>
            <a:ext cx="44450" cy="115887"/>
          </a:xfrm>
          <a:custGeom>
            <a:rect b="b" l="l" r="r" t="t"/>
            <a:pathLst>
              <a:path extrusionOk="0" h="73" w="28">
                <a:moveTo>
                  <a:pt x="18" y="0"/>
                </a:moveTo>
                <a:lnTo>
                  <a:pt x="28" y="52"/>
                </a:lnTo>
                <a:lnTo>
                  <a:pt x="28" y="59"/>
                </a:lnTo>
                <a:lnTo>
                  <a:pt x="4" y="73"/>
                </a:lnTo>
                <a:lnTo>
                  <a:pt x="0" y="56"/>
                </a:lnTo>
                <a:lnTo>
                  <a:pt x="18" y="0"/>
                </a:lnTo>
                <a:close/>
              </a:path>
            </a:pathLst>
          </a:cu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7" name="Google Shape;5037;p45"/>
          <p:cNvSpPr/>
          <p:nvPr/>
        </p:nvSpPr>
        <p:spPr>
          <a:xfrm>
            <a:off x="890587" y="5272087"/>
            <a:ext cx="44450" cy="115887"/>
          </a:xfrm>
          <a:custGeom>
            <a:rect b="b" l="l" r="r" t="t"/>
            <a:pathLst>
              <a:path extrusionOk="0" h="73" w="28">
                <a:moveTo>
                  <a:pt x="18" y="0"/>
                </a:moveTo>
                <a:lnTo>
                  <a:pt x="28" y="52"/>
                </a:lnTo>
                <a:lnTo>
                  <a:pt x="28" y="59"/>
                </a:lnTo>
                <a:lnTo>
                  <a:pt x="4" y="73"/>
                </a:lnTo>
                <a:lnTo>
                  <a:pt x="0" y="56"/>
                </a:lnTo>
                <a:lnTo>
                  <a:pt x="18" y="0"/>
                </a:lnTo>
              </a:path>
            </a:pathLst>
          </a:cu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8" name="Google Shape;5038;p45"/>
          <p:cNvSpPr/>
          <p:nvPr/>
        </p:nvSpPr>
        <p:spPr>
          <a:xfrm>
            <a:off x="890587" y="5240337"/>
            <a:ext cx="28575" cy="120650"/>
          </a:xfrm>
          <a:custGeom>
            <a:rect b="b" l="l" r="r" t="t"/>
            <a:pathLst>
              <a:path extrusionOk="0" h="76" w="18">
                <a:moveTo>
                  <a:pt x="14" y="0"/>
                </a:moveTo>
                <a:lnTo>
                  <a:pt x="18" y="20"/>
                </a:lnTo>
                <a:lnTo>
                  <a:pt x="0" y="76"/>
                </a:lnTo>
                <a:lnTo>
                  <a:pt x="14" y="0"/>
                </a:lnTo>
                <a:close/>
              </a:path>
            </a:pathLst>
          </a:custGeom>
          <a:solidFill>
            <a:srgbClr val="B3FF00"/>
          </a:solidFill>
          <a:ln cap="flat" cmpd="sng" w="9525">
            <a:solidFill>
              <a:srgbClr val="B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9" name="Google Shape;5039;p45"/>
          <p:cNvSpPr/>
          <p:nvPr/>
        </p:nvSpPr>
        <p:spPr>
          <a:xfrm>
            <a:off x="890587" y="5240337"/>
            <a:ext cx="28575" cy="120650"/>
          </a:xfrm>
          <a:custGeom>
            <a:rect b="b" l="l" r="r" t="t"/>
            <a:pathLst>
              <a:path extrusionOk="0" h="76" w="18">
                <a:moveTo>
                  <a:pt x="14" y="0"/>
                </a:moveTo>
                <a:lnTo>
                  <a:pt x="18" y="20"/>
                </a:lnTo>
                <a:lnTo>
                  <a:pt x="0" y="76"/>
                </a:lnTo>
                <a:lnTo>
                  <a:pt x="14" y="0"/>
                </a:lnTo>
              </a:path>
            </a:pathLst>
          </a:custGeom>
          <a:noFill/>
          <a:ln cap="flat" cmpd="sng" w="9525">
            <a:solidFill>
              <a:srgbClr val="B3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0" name="Google Shape;5040;p45"/>
          <p:cNvCxnSpPr/>
          <p:nvPr/>
        </p:nvCxnSpPr>
        <p:spPr>
          <a:xfrm flipH="1" rot="10800000">
            <a:off x="890587" y="5240337"/>
            <a:ext cx="22225" cy="1206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41" name="Google Shape;5041;p45"/>
          <p:cNvCxnSpPr/>
          <p:nvPr/>
        </p:nvCxnSpPr>
        <p:spPr>
          <a:xfrm>
            <a:off x="912812" y="5240337"/>
            <a:ext cx="22225" cy="1254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42" name="Google Shape;5042;p45"/>
          <p:cNvCxnSpPr/>
          <p:nvPr/>
        </p:nvCxnSpPr>
        <p:spPr>
          <a:xfrm flipH="1">
            <a:off x="896937" y="5365750"/>
            <a:ext cx="38100" cy="2222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43" name="Google Shape;5043;p45"/>
          <p:cNvCxnSpPr/>
          <p:nvPr/>
        </p:nvCxnSpPr>
        <p:spPr>
          <a:xfrm rot="10800000">
            <a:off x="890587" y="5360987"/>
            <a:ext cx="6350" cy="269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044" name="Google Shape;5044;p45"/>
          <p:cNvSpPr txBox="1"/>
          <p:nvPr/>
        </p:nvSpPr>
        <p:spPr>
          <a:xfrm>
            <a:off x="561975" y="4684712"/>
            <a:ext cx="1587" cy="635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5" name="Google Shape;5045;p45"/>
          <p:cNvSpPr/>
          <p:nvPr/>
        </p:nvSpPr>
        <p:spPr>
          <a:xfrm>
            <a:off x="561975" y="4684712"/>
            <a:ext cx="1587" cy="6350"/>
          </a:xfrm>
          <a:custGeom>
            <a:rect b="b" l="l" r="r" t="t"/>
            <a:pathLst>
              <a:path extrusionOk="0" h="4" w="1588">
                <a:moveTo>
                  <a:pt x="0" y="4"/>
                </a:moveTo>
                <a:lnTo>
                  <a:pt x="0" y="0"/>
                </a:lnTo>
                <a:lnTo>
                  <a:pt x="0" y="4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6" name="Google Shape;5046;p45"/>
          <p:cNvCxnSpPr/>
          <p:nvPr/>
        </p:nvCxnSpPr>
        <p:spPr>
          <a:xfrm>
            <a:off x="561975" y="4684712"/>
            <a:ext cx="1587" cy="63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47" name="Google Shape;5047;p45"/>
          <p:cNvCxnSpPr/>
          <p:nvPr/>
        </p:nvCxnSpPr>
        <p:spPr>
          <a:xfrm flipH="1" rot="10800000">
            <a:off x="561975" y="4684712"/>
            <a:ext cx="1587" cy="63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48" name="Google Shape;5048;p45"/>
          <p:cNvCxnSpPr/>
          <p:nvPr/>
        </p:nvCxnSpPr>
        <p:spPr>
          <a:xfrm>
            <a:off x="561975" y="468471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049" name="Google Shape;5049;p45"/>
          <p:cNvSpPr txBox="1"/>
          <p:nvPr/>
        </p:nvSpPr>
        <p:spPr>
          <a:xfrm>
            <a:off x="561975" y="4684712"/>
            <a:ext cx="1587" cy="1587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0" name="Google Shape;5050;p45"/>
          <p:cNvSpPr/>
          <p:nvPr/>
        </p:nvSpPr>
        <p:spPr>
          <a:xfrm>
            <a:off x="561975" y="4684712"/>
            <a:ext cx="1587" cy="1587"/>
          </a:xfrm>
          <a:custGeom>
            <a:rect b="b" l="l" r="r" t="t"/>
            <a:pathLst>
              <a:path extrusionOk="0" h="1587" w="1588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1" name="Google Shape;5051;p45"/>
          <p:cNvCxnSpPr/>
          <p:nvPr/>
        </p:nvCxnSpPr>
        <p:spPr>
          <a:xfrm>
            <a:off x="561975" y="468471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52" name="Google Shape;5052;p45"/>
          <p:cNvCxnSpPr/>
          <p:nvPr/>
        </p:nvCxnSpPr>
        <p:spPr>
          <a:xfrm>
            <a:off x="561975" y="468471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53" name="Google Shape;5053;p45"/>
          <p:cNvCxnSpPr/>
          <p:nvPr/>
        </p:nvCxnSpPr>
        <p:spPr>
          <a:xfrm>
            <a:off x="561975" y="468471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054" name="Google Shape;5054;p45"/>
          <p:cNvSpPr txBox="1"/>
          <p:nvPr/>
        </p:nvSpPr>
        <p:spPr>
          <a:xfrm>
            <a:off x="561975" y="4684712"/>
            <a:ext cx="1587" cy="1587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5" name="Google Shape;5055;p45"/>
          <p:cNvSpPr/>
          <p:nvPr/>
        </p:nvSpPr>
        <p:spPr>
          <a:xfrm>
            <a:off x="561975" y="4684712"/>
            <a:ext cx="1587" cy="1587"/>
          </a:xfrm>
          <a:custGeom>
            <a:rect b="b" l="l" r="r" t="t"/>
            <a:pathLst>
              <a:path extrusionOk="0" h="1587" w="1588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6" name="Google Shape;5056;p45"/>
          <p:cNvCxnSpPr/>
          <p:nvPr/>
        </p:nvCxnSpPr>
        <p:spPr>
          <a:xfrm>
            <a:off x="561975" y="468471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57" name="Google Shape;5057;p45"/>
          <p:cNvCxnSpPr/>
          <p:nvPr/>
        </p:nvCxnSpPr>
        <p:spPr>
          <a:xfrm>
            <a:off x="561975" y="468471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58" name="Google Shape;5058;p45"/>
          <p:cNvCxnSpPr/>
          <p:nvPr/>
        </p:nvCxnSpPr>
        <p:spPr>
          <a:xfrm>
            <a:off x="561975" y="468471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059" name="Google Shape;5059;p45"/>
          <p:cNvSpPr txBox="1"/>
          <p:nvPr/>
        </p:nvSpPr>
        <p:spPr>
          <a:xfrm>
            <a:off x="561975" y="4684712"/>
            <a:ext cx="1587" cy="1587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0" name="Google Shape;5060;p45"/>
          <p:cNvSpPr/>
          <p:nvPr/>
        </p:nvSpPr>
        <p:spPr>
          <a:xfrm>
            <a:off x="561975" y="4684712"/>
            <a:ext cx="1587" cy="1587"/>
          </a:xfrm>
          <a:custGeom>
            <a:rect b="b" l="l" r="r" t="t"/>
            <a:pathLst>
              <a:path extrusionOk="0" h="1587" w="1588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1" name="Google Shape;5061;p45"/>
          <p:cNvCxnSpPr/>
          <p:nvPr/>
        </p:nvCxnSpPr>
        <p:spPr>
          <a:xfrm>
            <a:off x="561975" y="468471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62" name="Google Shape;5062;p45"/>
          <p:cNvCxnSpPr/>
          <p:nvPr/>
        </p:nvCxnSpPr>
        <p:spPr>
          <a:xfrm>
            <a:off x="561975" y="468471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63" name="Google Shape;5063;p45"/>
          <p:cNvCxnSpPr/>
          <p:nvPr/>
        </p:nvCxnSpPr>
        <p:spPr>
          <a:xfrm>
            <a:off x="561975" y="468471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064" name="Google Shape;5064;p45"/>
          <p:cNvSpPr/>
          <p:nvPr/>
        </p:nvSpPr>
        <p:spPr>
          <a:xfrm>
            <a:off x="693737" y="4876800"/>
            <a:ext cx="11112" cy="17462"/>
          </a:xfrm>
          <a:custGeom>
            <a:rect b="b" l="l" r="r" t="t"/>
            <a:pathLst>
              <a:path extrusionOk="0" h="11" w="7">
                <a:moveTo>
                  <a:pt x="3" y="11"/>
                </a:moveTo>
                <a:lnTo>
                  <a:pt x="0" y="0"/>
                </a:lnTo>
                <a:lnTo>
                  <a:pt x="7" y="4"/>
                </a:lnTo>
                <a:lnTo>
                  <a:pt x="3" y="11"/>
                </a:lnTo>
                <a:close/>
              </a:path>
            </a:pathLst>
          </a:cu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5" name="Google Shape;5065;p45"/>
          <p:cNvSpPr/>
          <p:nvPr/>
        </p:nvSpPr>
        <p:spPr>
          <a:xfrm>
            <a:off x="693737" y="4876800"/>
            <a:ext cx="11112" cy="17462"/>
          </a:xfrm>
          <a:custGeom>
            <a:rect b="b" l="l" r="r" t="t"/>
            <a:pathLst>
              <a:path extrusionOk="0" h="11" w="7">
                <a:moveTo>
                  <a:pt x="3" y="11"/>
                </a:moveTo>
                <a:lnTo>
                  <a:pt x="0" y="0"/>
                </a:lnTo>
                <a:lnTo>
                  <a:pt x="7" y="4"/>
                </a:lnTo>
                <a:lnTo>
                  <a:pt x="3" y="11"/>
                </a:lnTo>
              </a:path>
            </a:pathLst>
          </a:cu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6" name="Google Shape;5066;p45"/>
          <p:cNvCxnSpPr/>
          <p:nvPr/>
        </p:nvCxnSpPr>
        <p:spPr>
          <a:xfrm flipH="1">
            <a:off x="698500" y="4883150"/>
            <a:ext cx="6350" cy="111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67" name="Google Shape;5067;p45"/>
          <p:cNvCxnSpPr/>
          <p:nvPr/>
        </p:nvCxnSpPr>
        <p:spPr>
          <a:xfrm rot="10800000">
            <a:off x="693737" y="4876800"/>
            <a:ext cx="4762" cy="174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68" name="Google Shape;5068;p45"/>
          <p:cNvCxnSpPr/>
          <p:nvPr/>
        </p:nvCxnSpPr>
        <p:spPr>
          <a:xfrm>
            <a:off x="693737" y="4876800"/>
            <a:ext cx="11112" cy="63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69" name="Google Shape;5069;p45"/>
          <p:cNvCxnSpPr/>
          <p:nvPr/>
        </p:nvCxnSpPr>
        <p:spPr>
          <a:xfrm>
            <a:off x="1176337" y="6040437"/>
            <a:ext cx="55562" cy="174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70" name="Google Shape;5070;p45"/>
          <p:cNvCxnSpPr/>
          <p:nvPr/>
        </p:nvCxnSpPr>
        <p:spPr>
          <a:xfrm>
            <a:off x="1104900" y="6024562"/>
            <a:ext cx="71437" cy="1587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71" name="Google Shape;5071;p45"/>
          <p:cNvCxnSpPr/>
          <p:nvPr/>
        </p:nvCxnSpPr>
        <p:spPr>
          <a:xfrm rot="10800000">
            <a:off x="962025" y="5991225"/>
            <a:ext cx="22225" cy="63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72" name="Google Shape;5072;p45"/>
          <p:cNvCxnSpPr/>
          <p:nvPr/>
        </p:nvCxnSpPr>
        <p:spPr>
          <a:xfrm rot="10800000">
            <a:off x="984250" y="5997575"/>
            <a:ext cx="120650" cy="269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73" name="Google Shape;5073;p45"/>
          <p:cNvCxnSpPr/>
          <p:nvPr/>
        </p:nvCxnSpPr>
        <p:spPr>
          <a:xfrm flipH="1">
            <a:off x="495300" y="4483100"/>
            <a:ext cx="50800" cy="111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74" name="Google Shape;5074;p45"/>
          <p:cNvCxnSpPr/>
          <p:nvPr/>
        </p:nvCxnSpPr>
        <p:spPr>
          <a:xfrm flipH="1">
            <a:off x="727075" y="4394200"/>
            <a:ext cx="71437" cy="3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75" name="Google Shape;5075;p45"/>
          <p:cNvCxnSpPr/>
          <p:nvPr/>
        </p:nvCxnSpPr>
        <p:spPr>
          <a:xfrm flipH="1">
            <a:off x="546100" y="4465637"/>
            <a:ext cx="71437" cy="174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76" name="Google Shape;5076;p45"/>
          <p:cNvCxnSpPr/>
          <p:nvPr/>
        </p:nvCxnSpPr>
        <p:spPr>
          <a:xfrm flipH="1">
            <a:off x="617537" y="4449762"/>
            <a:ext cx="65087" cy="1587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77" name="Google Shape;5077;p45"/>
          <p:cNvCxnSpPr/>
          <p:nvPr/>
        </p:nvCxnSpPr>
        <p:spPr>
          <a:xfrm flipH="1" rot="10800000">
            <a:off x="682625" y="4432300"/>
            <a:ext cx="44450" cy="174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78" name="Google Shape;5078;p45"/>
          <p:cNvCxnSpPr/>
          <p:nvPr/>
        </p:nvCxnSpPr>
        <p:spPr>
          <a:xfrm flipH="1" rot="10800000">
            <a:off x="1873250" y="5492750"/>
            <a:ext cx="44450" cy="111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79" name="Google Shape;5079;p45"/>
          <p:cNvCxnSpPr/>
          <p:nvPr/>
        </p:nvCxnSpPr>
        <p:spPr>
          <a:xfrm flipH="1">
            <a:off x="1231900" y="5975350"/>
            <a:ext cx="114300" cy="825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80" name="Google Shape;5080;p45"/>
          <p:cNvCxnSpPr/>
          <p:nvPr/>
        </p:nvCxnSpPr>
        <p:spPr>
          <a:xfrm flipH="1">
            <a:off x="1346200" y="5969000"/>
            <a:ext cx="11112" cy="63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81" name="Google Shape;5081;p45"/>
          <p:cNvCxnSpPr/>
          <p:nvPr/>
        </p:nvCxnSpPr>
        <p:spPr>
          <a:xfrm flipH="1" rot="10800000">
            <a:off x="1768475" y="5503862"/>
            <a:ext cx="104775" cy="3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82" name="Google Shape;5082;p45"/>
          <p:cNvCxnSpPr/>
          <p:nvPr/>
        </p:nvCxnSpPr>
        <p:spPr>
          <a:xfrm flipH="1" rot="10800000">
            <a:off x="1631950" y="5541962"/>
            <a:ext cx="136525" cy="7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83" name="Google Shape;5083;p45"/>
          <p:cNvCxnSpPr/>
          <p:nvPr/>
        </p:nvCxnSpPr>
        <p:spPr>
          <a:xfrm>
            <a:off x="1631950" y="561816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84" name="Google Shape;5084;p45"/>
          <p:cNvCxnSpPr/>
          <p:nvPr/>
        </p:nvCxnSpPr>
        <p:spPr>
          <a:xfrm>
            <a:off x="1631950" y="561816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85" name="Google Shape;5085;p45"/>
          <p:cNvCxnSpPr/>
          <p:nvPr/>
        </p:nvCxnSpPr>
        <p:spPr>
          <a:xfrm flipH="1" rot="10800000">
            <a:off x="1466850" y="5788025"/>
            <a:ext cx="22225" cy="2857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86" name="Google Shape;5086;p45"/>
          <p:cNvCxnSpPr/>
          <p:nvPr/>
        </p:nvCxnSpPr>
        <p:spPr>
          <a:xfrm flipH="1" rot="10800000">
            <a:off x="1462087" y="5816600"/>
            <a:ext cx="4762" cy="47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87" name="Google Shape;5087;p45"/>
          <p:cNvCxnSpPr/>
          <p:nvPr/>
        </p:nvCxnSpPr>
        <p:spPr>
          <a:xfrm>
            <a:off x="1631950" y="5618162"/>
            <a:ext cx="15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88" name="Google Shape;5088;p45"/>
          <p:cNvCxnSpPr/>
          <p:nvPr/>
        </p:nvCxnSpPr>
        <p:spPr>
          <a:xfrm flipH="1">
            <a:off x="1489075" y="5711825"/>
            <a:ext cx="49212" cy="7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89" name="Google Shape;5089;p45"/>
          <p:cNvCxnSpPr/>
          <p:nvPr/>
        </p:nvCxnSpPr>
        <p:spPr>
          <a:xfrm flipH="1">
            <a:off x="1538287" y="5618162"/>
            <a:ext cx="93662" cy="936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90" name="Google Shape;5090;p45"/>
          <p:cNvCxnSpPr/>
          <p:nvPr/>
        </p:nvCxnSpPr>
        <p:spPr>
          <a:xfrm flipH="1" rot="10800000">
            <a:off x="1357312" y="5903912"/>
            <a:ext cx="49212" cy="650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91" name="Google Shape;5091;p45"/>
          <p:cNvCxnSpPr/>
          <p:nvPr/>
        </p:nvCxnSpPr>
        <p:spPr>
          <a:xfrm flipH="1">
            <a:off x="1406525" y="5821362"/>
            <a:ext cx="55562" cy="825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92" name="Google Shape;5092;p45"/>
          <p:cNvCxnSpPr/>
          <p:nvPr/>
        </p:nvCxnSpPr>
        <p:spPr>
          <a:xfrm>
            <a:off x="798512" y="4394200"/>
            <a:ext cx="109537" cy="63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93" name="Google Shape;5093;p45"/>
          <p:cNvCxnSpPr/>
          <p:nvPr/>
        </p:nvCxnSpPr>
        <p:spPr>
          <a:xfrm rot="10800000">
            <a:off x="1576387" y="4652962"/>
            <a:ext cx="93662" cy="5397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94" name="Google Shape;5094;p45"/>
          <p:cNvCxnSpPr/>
          <p:nvPr/>
        </p:nvCxnSpPr>
        <p:spPr>
          <a:xfrm>
            <a:off x="1495425" y="4603750"/>
            <a:ext cx="80962" cy="492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95" name="Google Shape;5095;p45"/>
          <p:cNvCxnSpPr/>
          <p:nvPr/>
        </p:nvCxnSpPr>
        <p:spPr>
          <a:xfrm rot="10800000">
            <a:off x="979487" y="4405312"/>
            <a:ext cx="114300" cy="174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96" name="Google Shape;5096;p45"/>
          <p:cNvCxnSpPr/>
          <p:nvPr/>
        </p:nvCxnSpPr>
        <p:spPr>
          <a:xfrm rot="10800000">
            <a:off x="908050" y="4400550"/>
            <a:ext cx="71437" cy="47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97" name="Google Shape;5097;p45"/>
          <p:cNvCxnSpPr/>
          <p:nvPr/>
        </p:nvCxnSpPr>
        <p:spPr>
          <a:xfrm>
            <a:off x="1357312" y="4510087"/>
            <a:ext cx="55562" cy="3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98" name="Google Shape;5098;p45"/>
          <p:cNvCxnSpPr/>
          <p:nvPr/>
        </p:nvCxnSpPr>
        <p:spPr>
          <a:xfrm rot="10800000">
            <a:off x="1412875" y="4548187"/>
            <a:ext cx="82550" cy="555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099" name="Google Shape;5099;p45"/>
          <p:cNvCxnSpPr/>
          <p:nvPr/>
        </p:nvCxnSpPr>
        <p:spPr>
          <a:xfrm rot="10800000">
            <a:off x="1093787" y="4422775"/>
            <a:ext cx="77787" cy="952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00" name="Google Shape;5100;p45"/>
          <p:cNvCxnSpPr/>
          <p:nvPr/>
        </p:nvCxnSpPr>
        <p:spPr>
          <a:xfrm>
            <a:off x="1171575" y="4432300"/>
            <a:ext cx="98425" cy="396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01" name="Google Shape;5101;p45"/>
          <p:cNvCxnSpPr/>
          <p:nvPr/>
        </p:nvCxnSpPr>
        <p:spPr>
          <a:xfrm>
            <a:off x="1270000" y="4471987"/>
            <a:ext cx="87312" cy="3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02" name="Google Shape;5102;p45"/>
          <p:cNvCxnSpPr/>
          <p:nvPr/>
        </p:nvCxnSpPr>
        <p:spPr>
          <a:xfrm flipH="1">
            <a:off x="2867025" y="5140325"/>
            <a:ext cx="92075" cy="2143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03" name="Google Shape;5103;p45"/>
          <p:cNvCxnSpPr/>
          <p:nvPr/>
        </p:nvCxnSpPr>
        <p:spPr>
          <a:xfrm>
            <a:off x="1917700" y="5492750"/>
            <a:ext cx="80962" cy="47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04" name="Google Shape;5104;p45"/>
          <p:cNvCxnSpPr/>
          <p:nvPr/>
        </p:nvCxnSpPr>
        <p:spPr>
          <a:xfrm flipH="1">
            <a:off x="1998662" y="5497512"/>
            <a:ext cx="115887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05" name="Google Shape;5105;p45"/>
          <p:cNvCxnSpPr/>
          <p:nvPr/>
        </p:nvCxnSpPr>
        <p:spPr>
          <a:xfrm flipH="1">
            <a:off x="2114550" y="5492750"/>
            <a:ext cx="87312" cy="47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06" name="Google Shape;5106;p45"/>
          <p:cNvCxnSpPr/>
          <p:nvPr/>
        </p:nvCxnSpPr>
        <p:spPr>
          <a:xfrm flipH="1">
            <a:off x="2581275" y="5503862"/>
            <a:ext cx="22225" cy="952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07" name="Google Shape;5107;p45"/>
          <p:cNvCxnSpPr/>
          <p:nvPr/>
        </p:nvCxnSpPr>
        <p:spPr>
          <a:xfrm rot="10800000">
            <a:off x="2201862" y="5492750"/>
            <a:ext cx="131762" cy="3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08" name="Google Shape;5108;p45"/>
          <p:cNvCxnSpPr/>
          <p:nvPr/>
        </p:nvCxnSpPr>
        <p:spPr>
          <a:xfrm flipH="1" rot="10800000">
            <a:off x="2603500" y="5437187"/>
            <a:ext cx="219075" cy="6667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09" name="Google Shape;5109;p45"/>
          <p:cNvCxnSpPr/>
          <p:nvPr/>
        </p:nvCxnSpPr>
        <p:spPr>
          <a:xfrm flipH="1" rot="10800000">
            <a:off x="2822575" y="5354637"/>
            <a:ext cx="44450" cy="825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10" name="Google Shape;5110;p45"/>
          <p:cNvCxnSpPr/>
          <p:nvPr/>
        </p:nvCxnSpPr>
        <p:spPr>
          <a:xfrm>
            <a:off x="2559050" y="5513387"/>
            <a:ext cx="22225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11" name="Google Shape;5111;p45"/>
          <p:cNvCxnSpPr/>
          <p:nvPr/>
        </p:nvCxnSpPr>
        <p:spPr>
          <a:xfrm flipH="1" rot="10800000">
            <a:off x="2333625" y="5513387"/>
            <a:ext cx="225425" cy="174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12" name="Google Shape;5112;p45"/>
          <p:cNvCxnSpPr/>
          <p:nvPr/>
        </p:nvCxnSpPr>
        <p:spPr>
          <a:xfrm>
            <a:off x="1670050" y="4706937"/>
            <a:ext cx="93662" cy="555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13" name="Google Shape;5113;p45"/>
          <p:cNvCxnSpPr/>
          <p:nvPr/>
        </p:nvCxnSpPr>
        <p:spPr>
          <a:xfrm rot="10800000">
            <a:off x="2916237" y="5097462"/>
            <a:ext cx="42862" cy="428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14" name="Google Shape;5114;p45"/>
          <p:cNvCxnSpPr/>
          <p:nvPr/>
        </p:nvCxnSpPr>
        <p:spPr>
          <a:xfrm rot="10800000">
            <a:off x="1763712" y="4762500"/>
            <a:ext cx="33337" cy="2222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15" name="Google Shape;5115;p45"/>
          <p:cNvCxnSpPr/>
          <p:nvPr/>
        </p:nvCxnSpPr>
        <p:spPr>
          <a:xfrm rot="10800000">
            <a:off x="1944687" y="4795837"/>
            <a:ext cx="87312" cy="38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16" name="Google Shape;5116;p45"/>
          <p:cNvCxnSpPr/>
          <p:nvPr/>
        </p:nvCxnSpPr>
        <p:spPr>
          <a:xfrm rot="10800000">
            <a:off x="1797050" y="4784725"/>
            <a:ext cx="147637" cy="111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17" name="Google Shape;5117;p45"/>
          <p:cNvCxnSpPr/>
          <p:nvPr/>
        </p:nvCxnSpPr>
        <p:spPr>
          <a:xfrm>
            <a:off x="2344737" y="4883150"/>
            <a:ext cx="290512" cy="6032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18" name="Google Shape;5118;p45"/>
          <p:cNvCxnSpPr/>
          <p:nvPr/>
        </p:nvCxnSpPr>
        <p:spPr>
          <a:xfrm>
            <a:off x="2032000" y="4833937"/>
            <a:ext cx="274637" cy="428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19" name="Google Shape;5119;p45"/>
          <p:cNvCxnSpPr/>
          <p:nvPr/>
        </p:nvCxnSpPr>
        <p:spPr>
          <a:xfrm>
            <a:off x="2317750" y="4876800"/>
            <a:ext cx="11112" cy="63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20" name="Google Shape;5120;p45"/>
          <p:cNvCxnSpPr/>
          <p:nvPr/>
        </p:nvCxnSpPr>
        <p:spPr>
          <a:xfrm>
            <a:off x="2328862" y="4883150"/>
            <a:ext cx="15875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21" name="Google Shape;5121;p45"/>
          <p:cNvCxnSpPr/>
          <p:nvPr/>
        </p:nvCxnSpPr>
        <p:spPr>
          <a:xfrm>
            <a:off x="2306637" y="4876800"/>
            <a:ext cx="11112" cy="15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22" name="Google Shape;5122;p45"/>
          <p:cNvCxnSpPr/>
          <p:nvPr/>
        </p:nvCxnSpPr>
        <p:spPr>
          <a:xfrm>
            <a:off x="2679700" y="4948237"/>
            <a:ext cx="236537" cy="14922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23" name="Google Shape;5123;p45"/>
          <p:cNvCxnSpPr/>
          <p:nvPr/>
        </p:nvCxnSpPr>
        <p:spPr>
          <a:xfrm rot="10800000">
            <a:off x="2635250" y="4943475"/>
            <a:ext cx="44450" cy="47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24" name="Google Shape;5124;p45"/>
          <p:cNvCxnSpPr/>
          <p:nvPr/>
        </p:nvCxnSpPr>
        <p:spPr>
          <a:xfrm rot="10800000">
            <a:off x="1100137" y="5207000"/>
            <a:ext cx="26987" cy="10953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25" name="Google Shape;5125;p45"/>
          <p:cNvCxnSpPr/>
          <p:nvPr/>
        </p:nvCxnSpPr>
        <p:spPr>
          <a:xfrm>
            <a:off x="1149350" y="5568950"/>
            <a:ext cx="1587" cy="76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26" name="Google Shape;5126;p45"/>
          <p:cNvCxnSpPr/>
          <p:nvPr/>
        </p:nvCxnSpPr>
        <p:spPr>
          <a:xfrm>
            <a:off x="1149350" y="5503862"/>
            <a:ext cx="1587" cy="650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27" name="Google Shape;5127;p45"/>
          <p:cNvCxnSpPr/>
          <p:nvPr/>
        </p:nvCxnSpPr>
        <p:spPr>
          <a:xfrm>
            <a:off x="1149350" y="5645150"/>
            <a:ext cx="1587" cy="1746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28" name="Google Shape;5128;p45"/>
          <p:cNvCxnSpPr/>
          <p:nvPr/>
        </p:nvCxnSpPr>
        <p:spPr>
          <a:xfrm>
            <a:off x="1149350" y="5492750"/>
            <a:ext cx="1587" cy="111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29" name="Google Shape;5129;p45"/>
          <p:cNvCxnSpPr/>
          <p:nvPr/>
        </p:nvCxnSpPr>
        <p:spPr>
          <a:xfrm rot="10800000">
            <a:off x="1127125" y="5316537"/>
            <a:ext cx="4762" cy="4445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30" name="Google Shape;5130;p45"/>
          <p:cNvCxnSpPr/>
          <p:nvPr/>
        </p:nvCxnSpPr>
        <p:spPr>
          <a:xfrm>
            <a:off x="1131887" y="5360987"/>
            <a:ext cx="6350" cy="1587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31" name="Google Shape;5131;p45"/>
          <p:cNvCxnSpPr/>
          <p:nvPr/>
        </p:nvCxnSpPr>
        <p:spPr>
          <a:xfrm>
            <a:off x="1138237" y="5376862"/>
            <a:ext cx="11112" cy="11588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32" name="Google Shape;5132;p45"/>
          <p:cNvCxnSpPr/>
          <p:nvPr/>
        </p:nvCxnSpPr>
        <p:spPr>
          <a:xfrm>
            <a:off x="1006475" y="4937125"/>
            <a:ext cx="44450" cy="11112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33" name="Google Shape;5133;p45"/>
          <p:cNvCxnSpPr/>
          <p:nvPr/>
        </p:nvCxnSpPr>
        <p:spPr>
          <a:xfrm>
            <a:off x="836612" y="4657725"/>
            <a:ext cx="71437" cy="10477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34" name="Google Shape;5134;p45"/>
          <p:cNvCxnSpPr/>
          <p:nvPr/>
        </p:nvCxnSpPr>
        <p:spPr>
          <a:xfrm>
            <a:off x="984250" y="4887912"/>
            <a:ext cx="22225" cy="49212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35" name="Google Shape;5135;p45"/>
          <p:cNvCxnSpPr/>
          <p:nvPr/>
        </p:nvCxnSpPr>
        <p:spPr>
          <a:xfrm>
            <a:off x="968375" y="4867275"/>
            <a:ext cx="15875" cy="20637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136" name="Google Shape;5136;p45"/>
          <p:cNvCxnSpPr/>
          <p:nvPr/>
        </p:nvCxnSpPr>
        <p:spPr>
          <a:xfrm>
            <a:off x="908050" y="4762500"/>
            <a:ext cx="60325" cy="104775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137" name="Google Shape;5137;p45"/>
          <p:cNvSpPr txBox="1"/>
          <p:nvPr/>
        </p:nvSpPr>
        <p:spPr>
          <a:xfrm>
            <a:off x="3644900" y="5229225"/>
            <a:ext cx="569912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0.01245</a:t>
            </a:r>
            <a:endParaRPr/>
          </a:p>
        </p:txBody>
      </p:sp>
      <p:sp>
        <p:nvSpPr>
          <p:cNvPr id="5138" name="Google Shape;5138;p45"/>
          <p:cNvSpPr txBox="1"/>
          <p:nvPr/>
        </p:nvSpPr>
        <p:spPr>
          <a:xfrm>
            <a:off x="3644900" y="5349875"/>
            <a:ext cx="142875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/>
          </a:p>
        </p:txBody>
      </p:sp>
      <p:sp>
        <p:nvSpPr>
          <p:cNvPr id="5139" name="Google Shape;5139;p45"/>
          <p:cNvSpPr txBox="1"/>
          <p:nvPr/>
        </p:nvSpPr>
        <p:spPr>
          <a:xfrm>
            <a:off x="3343275" y="5289550"/>
            <a:ext cx="180975" cy="87312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0" name="Google Shape;5140;p45"/>
          <p:cNvSpPr txBox="1"/>
          <p:nvPr/>
        </p:nvSpPr>
        <p:spPr>
          <a:xfrm>
            <a:off x="3343275" y="5289550"/>
            <a:ext cx="180975" cy="8731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1" name="Google Shape;5141;p45"/>
          <p:cNvSpPr txBox="1"/>
          <p:nvPr/>
        </p:nvSpPr>
        <p:spPr>
          <a:xfrm>
            <a:off x="3644900" y="5470525"/>
            <a:ext cx="142875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</p:txBody>
      </p:sp>
      <p:sp>
        <p:nvSpPr>
          <p:cNvPr id="5142" name="Google Shape;5142;p45"/>
          <p:cNvSpPr txBox="1"/>
          <p:nvPr/>
        </p:nvSpPr>
        <p:spPr>
          <a:xfrm>
            <a:off x="3343275" y="5410200"/>
            <a:ext cx="180975" cy="87312"/>
          </a:xfrm>
          <a:prstGeom prst="rect">
            <a:avLst/>
          </a:prstGeom>
          <a:solidFill>
            <a:srgbClr val="00B3FF"/>
          </a:solidFill>
          <a:ln cap="flat" cmpd="sng" w="9525">
            <a:solidFill>
              <a:srgbClr val="00B3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3" name="Google Shape;5143;p45"/>
          <p:cNvSpPr txBox="1"/>
          <p:nvPr/>
        </p:nvSpPr>
        <p:spPr>
          <a:xfrm>
            <a:off x="3343275" y="5410200"/>
            <a:ext cx="180975" cy="8731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4" name="Google Shape;5144;p45"/>
          <p:cNvSpPr txBox="1"/>
          <p:nvPr/>
        </p:nvSpPr>
        <p:spPr>
          <a:xfrm>
            <a:off x="3644900" y="5591175"/>
            <a:ext cx="142875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/>
          </a:p>
        </p:txBody>
      </p:sp>
      <p:sp>
        <p:nvSpPr>
          <p:cNvPr id="5145" name="Google Shape;5145;p45"/>
          <p:cNvSpPr txBox="1"/>
          <p:nvPr/>
        </p:nvSpPr>
        <p:spPr>
          <a:xfrm>
            <a:off x="3343275" y="5530850"/>
            <a:ext cx="180975" cy="87312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6" name="Google Shape;5146;p45"/>
          <p:cNvSpPr txBox="1"/>
          <p:nvPr/>
        </p:nvSpPr>
        <p:spPr>
          <a:xfrm>
            <a:off x="3343275" y="5530850"/>
            <a:ext cx="180975" cy="8731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7" name="Google Shape;5147;p45"/>
          <p:cNvSpPr txBox="1"/>
          <p:nvPr/>
        </p:nvSpPr>
        <p:spPr>
          <a:xfrm>
            <a:off x="3644900" y="5718175"/>
            <a:ext cx="142875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/>
          </a:p>
        </p:txBody>
      </p:sp>
      <p:sp>
        <p:nvSpPr>
          <p:cNvPr id="5148" name="Google Shape;5148;p45"/>
          <p:cNvSpPr txBox="1"/>
          <p:nvPr/>
        </p:nvSpPr>
        <p:spPr>
          <a:xfrm>
            <a:off x="3343275" y="5651500"/>
            <a:ext cx="180975" cy="93662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9" name="Google Shape;5149;p45"/>
          <p:cNvSpPr txBox="1"/>
          <p:nvPr/>
        </p:nvSpPr>
        <p:spPr>
          <a:xfrm>
            <a:off x="3343275" y="5651500"/>
            <a:ext cx="180975" cy="9366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0" name="Google Shape;5150;p45"/>
          <p:cNvSpPr txBox="1"/>
          <p:nvPr/>
        </p:nvSpPr>
        <p:spPr>
          <a:xfrm>
            <a:off x="3644900" y="5838825"/>
            <a:ext cx="142875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/>
          </a:p>
        </p:txBody>
      </p:sp>
      <p:sp>
        <p:nvSpPr>
          <p:cNvPr id="5151" name="Google Shape;5151;p45"/>
          <p:cNvSpPr txBox="1"/>
          <p:nvPr/>
        </p:nvSpPr>
        <p:spPr>
          <a:xfrm>
            <a:off x="3343275" y="5772150"/>
            <a:ext cx="180975" cy="93662"/>
          </a:xfrm>
          <a:prstGeom prst="rect">
            <a:avLst/>
          </a:prstGeom>
          <a:solidFill>
            <a:srgbClr val="B3FF00"/>
          </a:solidFill>
          <a:ln cap="flat" cmpd="sng" w="9525">
            <a:solidFill>
              <a:srgbClr val="B3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2" name="Google Shape;5152;p45"/>
          <p:cNvSpPr txBox="1"/>
          <p:nvPr/>
        </p:nvSpPr>
        <p:spPr>
          <a:xfrm>
            <a:off x="3343275" y="5772150"/>
            <a:ext cx="180975" cy="9366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3" name="Google Shape;5153;p45"/>
          <p:cNvSpPr txBox="1"/>
          <p:nvPr/>
        </p:nvSpPr>
        <p:spPr>
          <a:xfrm>
            <a:off x="3644900" y="5959475"/>
            <a:ext cx="214312" cy="158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/>
          </a:p>
        </p:txBody>
      </p:sp>
      <p:sp>
        <p:nvSpPr>
          <p:cNvPr id="5154" name="Google Shape;5154;p45"/>
          <p:cNvSpPr txBox="1"/>
          <p:nvPr/>
        </p:nvSpPr>
        <p:spPr>
          <a:xfrm>
            <a:off x="3343275" y="5892800"/>
            <a:ext cx="180975" cy="93662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5" name="Google Shape;5155;p45"/>
          <p:cNvSpPr txBox="1"/>
          <p:nvPr/>
        </p:nvSpPr>
        <p:spPr>
          <a:xfrm>
            <a:off x="3343275" y="5892800"/>
            <a:ext cx="180975" cy="9366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6" name="Google Shape;5156;p45"/>
          <p:cNvSpPr txBox="1"/>
          <p:nvPr/>
        </p:nvSpPr>
        <p:spPr>
          <a:xfrm>
            <a:off x="3690937" y="6080125"/>
            <a:ext cx="120650" cy="122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endParaRPr/>
          </a:p>
        </p:txBody>
      </p:sp>
      <p:sp>
        <p:nvSpPr>
          <p:cNvPr id="5157" name="Google Shape;5157;p45"/>
          <p:cNvSpPr txBox="1"/>
          <p:nvPr/>
        </p:nvSpPr>
        <p:spPr>
          <a:xfrm>
            <a:off x="3343275" y="6013450"/>
            <a:ext cx="180975" cy="93662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8" name="Google Shape;5158;p45"/>
          <p:cNvSpPr txBox="1"/>
          <p:nvPr/>
        </p:nvSpPr>
        <p:spPr>
          <a:xfrm>
            <a:off x="3343275" y="6013450"/>
            <a:ext cx="180975" cy="9366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lmbvm1" id="5159" name="Google Shape;5159;p45"/>
          <p:cNvPicPr preferRelativeResize="0"/>
          <p:nvPr/>
        </p:nvPicPr>
        <p:blipFill/>
        <p:spPr>
          <a:xfrm>
            <a:off x="3303587" y="819150"/>
            <a:ext cx="5840412" cy="43926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160" name="Google Shape;5160;p45"/>
          <p:cNvSpPr txBox="1"/>
          <p:nvPr/>
        </p:nvSpPr>
        <p:spPr>
          <a:xfrm>
            <a:off x="422275" y="3592512"/>
            <a:ext cx="3359150" cy="30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Total Polyethylene</a:t>
            </a:r>
            <a:endParaRPr/>
          </a:p>
        </p:txBody>
      </p:sp>
      <p:sp>
        <p:nvSpPr>
          <p:cNvPr id="5161" name="Google Shape;5161;p45"/>
          <p:cNvSpPr txBox="1"/>
          <p:nvPr/>
        </p:nvSpPr>
        <p:spPr>
          <a:xfrm>
            <a:off x="4203700" y="3629025"/>
            <a:ext cx="2647950" cy="30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Metal-backed Polyethylene</a:t>
            </a:r>
            <a:endParaRPr/>
          </a:p>
        </p:txBody>
      </p:sp>
      <p:sp>
        <p:nvSpPr>
          <p:cNvPr id="5162" name="Google Shape;5162;p45"/>
          <p:cNvSpPr txBox="1"/>
          <p:nvPr/>
        </p:nvSpPr>
        <p:spPr>
          <a:xfrm>
            <a:off x="422275" y="6364287"/>
            <a:ext cx="2647950" cy="30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Uncemented</a:t>
            </a:r>
            <a:endParaRPr/>
          </a:p>
        </p:txBody>
      </p:sp>
      <p:sp>
        <p:nvSpPr>
          <p:cNvPr id="5163" name="Google Shape;5163;p45"/>
          <p:cNvSpPr txBox="1"/>
          <p:nvPr/>
        </p:nvSpPr>
        <p:spPr>
          <a:xfrm>
            <a:off x="7569200" y="971550"/>
            <a:ext cx="1365250" cy="22320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Von Mises Stress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CCFF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(MPa)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4" name="Google Shape;5164;p45"/>
          <p:cNvSpPr txBox="1"/>
          <p:nvPr/>
        </p:nvSpPr>
        <p:spPr>
          <a:xfrm>
            <a:off x="3187700" y="4457700"/>
            <a:ext cx="1250950" cy="19875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rgbClr val="FF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5" name="Google Shape;5165;p45"/>
          <p:cNvSpPr txBox="1"/>
          <p:nvPr/>
        </p:nvSpPr>
        <p:spPr>
          <a:xfrm>
            <a:off x="4662487" y="5376862"/>
            <a:ext cx="39719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90-degrees abduction of the arm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9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Google Shape;5170;p46"/>
          <p:cNvSpPr txBox="1"/>
          <p:nvPr/>
        </p:nvSpPr>
        <p:spPr>
          <a:xfrm>
            <a:off x="2832100" y="5492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FFCC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Conclusions</a:t>
            </a:r>
            <a:endParaRPr/>
          </a:p>
        </p:txBody>
      </p:sp>
      <p:sp>
        <p:nvSpPr>
          <p:cNvPr id="5171" name="Google Shape;5171;p46"/>
          <p:cNvSpPr txBox="1"/>
          <p:nvPr/>
        </p:nvSpPr>
        <p:spPr>
          <a:xfrm>
            <a:off x="914400" y="2197100"/>
            <a:ext cx="77057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2" name="Google Shape;5172;p46"/>
          <p:cNvSpPr txBox="1"/>
          <p:nvPr/>
        </p:nvSpPr>
        <p:spPr>
          <a:xfrm>
            <a:off x="469900" y="1304925"/>
            <a:ext cx="8305800" cy="42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AutoNum type="arabicPeriod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Total PE provide a more physiological stress distributions than the MB design.</a:t>
            </a:r>
            <a:endParaRPr b="0" i="0" sz="10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</a:pPr>
            <a:r>
              <a:rPr b="0" i="0" lang="en-US" sz="1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total PE design</a:t>
            </a:r>
            <a:r>
              <a:rPr b="0" i="0" lang="en-US" sz="1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b="0" i="0"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cement-bone interface</a:t>
            </a:r>
            <a:r>
              <a:rPr b="0" i="0" lang="en-US" sz="1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adjacent to the tip of the keel appears very likely to fail (FL= 1.86) as compared to the superior edge of the prosthesis (FL= 0.19), although stresses are not significantly lower  around the superior edge.</a:t>
            </a:r>
            <a:endParaRPr/>
          </a:p>
          <a:p>
            <a:pPr indent="-457200" lvl="0" marL="457200" marR="0" rtl="0" algn="just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AutoNum type="arabicPeriod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-US" sz="1800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MB design</a:t>
            </a: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b="0" i="0" lang="en-US" sz="1800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cement-bone interface</a:t>
            </a: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adjacent to the tip of the keel appears very likely to fail (FL= 2.16) as compared to the superior edge of the prosthesis (FL= 0.68).</a:t>
            </a:r>
            <a:endParaRPr/>
          </a:p>
          <a:p>
            <a:pPr indent="-457200" lvl="0" marL="457200" marR="0" rtl="0" algn="just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</a:pPr>
            <a:r>
              <a:rPr b="0" i="0" lang="en-US" sz="1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implant-cement interface</a:t>
            </a:r>
            <a:r>
              <a:rPr b="0" i="0" lang="en-US" sz="1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stresses are </a:t>
            </a:r>
            <a:r>
              <a:rPr b="0" i="0"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higher</a:t>
            </a:r>
            <a:r>
              <a:rPr b="0" i="0" lang="en-US" sz="1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0" i="0" lang="en-US" sz="1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MB design</a:t>
            </a:r>
            <a:r>
              <a:rPr b="0" i="0" lang="en-US" sz="1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as compared to the total PE design.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6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7" name="Google Shape;5177;p47"/>
          <p:cNvSpPr txBox="1"/>
          <p:nvPr/>
        </p:nvSpPr>
        <p:spPr>
          <a:xfrm>
            <a:off x="2781300" y="8001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FFCC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Conclusions</a:t>
            </a:r>
            <a:endParaRPr/>
          </a:p>
        </p:txBody>
      </p:sp>
      <p:sp>
        <p:nvSpPr>
          <p:cNvPr id="5178" name="Google Shape;5178;p47"/>
          <p:cNvSpPr txBox="1"/>
          <p:nvPr/>
        </p:nvSpPr>
        <p:spPr>
          <a:xfrm>
            <a:off x="457200" y="1700212"/>
            <a:ext cx="8305800" cy="359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AutoNum type="arabicPeriod" startAt="5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 part of the subchondral bone along the superior-inferior direction of the glenoid should be preserved in order to strengthen the glenoid.</a:t>
            </a:r>
            <a:endParaRPr/>
          </a:p>
          <a:p>
            <a:pPr indent="-457200" lvl="0" marL="457200" marR="0" rtl="0" algn="just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 startAt="5"/>
            </a:pPr>
            <a:r>
              <a:rPr b="0" i="0" lang="en-US" sz="1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cancellous bone, underlying the uncemented prosthesis is subject to lower stresses as compared to the cemented designs, which might result in stress shielding.</a:t>
            </a:r>
            <a:endParaRPr/>
          </a:p>
          <a:p>
            <a:pPr indent="-457200" lvl="0" marL="457200" marR="0" rtl="0" algn="just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AutoNum type="arabicPeriod" startAt="5"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implant-bone interface, for the uncemented design appears less probable to fail (FL= 0.84) as compared to the cemented prostheses, since higher interface bond strength is offered.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2" name="Shape 5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3" name="Google Shape;5183;p48"/>
          <p:cNvSpPr txBox="1"/>
          <p:nvPr>
            <p:ph idx="1" type="body"/>
          </p:nvPr>
        </p:nvSpPr>
        <p:spPr>
          <a:xfrm>
            <a:off x="846137" y="1816100"/>
            <a:ext cx="7373937" cy="2227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99FF99"/>
              </a:buClr>
              <a:buSzPts val="3200"/>
              <a:buFont typeface="Arial"/>
              <a:buNone/>
            </a:pPr>
            <a:r>
              <a:rPr b="0" i="1" lang="en-US" sz="3200" u="none">
                <a:solidFill>
                  <a:srgbClr val="99FF99"/>
                </a:solidFill>
                <a:latin typeface="Arial"/>
                <a:ea typeface="Arial"/>
                <a:cs typeface="Arial"/>
                <a:sym typeface="Arial"/>
              </a:rPr>
              <a:t>~   Thank you for listening    ~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ctrTitle"/>
          </p:nvPr>
        </p:nvSpPr>
        <p:spPr>
          <a:xfrm>
            <a:off x="684212" y="152400"/>
            <a:ext cx="77724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The Scapula</a:t>
            </a:r>
            <a:endParaRPr/>
          </a:p>
        </p:txBody>
      </p:sp>
      <p:pic>
        <p:nvPicPr>
          <p:cNvPr descr="r2 scapula front view"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2" y="908050"/>
            <a:ext cx="3114675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2 scapula dorsal view" id="160" name="Google Shape;16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0062" y="908050"/>
            <a:ext cx="272415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2262" y="3860800"/>
            <a:ext cx="3294062" cy="24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3354387" y="6354762"/>
            <a:ext cx="2262187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(Ref: Sobotta, 1988)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ctrTitle"/>
          </p:nvPr>
        </p:nvSpPr>
        <p:spPr>
          <a:xfrm>
            <a:off x="2124075" y="152400"/>
            <a:ext cx="5126037" cy="82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The Scapula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75" y="1592262"/>
            <a:ext cx="4149725" cy="43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362" y="1590675"/>
            <a:ext cx="3983037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4248150" y="981075"/>
            <a:ext cx="10795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FF99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CCFF99"/>
                </a:solidFill>
                <a:latin typeface="Arial"/>
                <a:ea typeface="Arial"/>
                <a:cs typeface="Arial"/>
                <a:sym typeface="Arial"/>
              </a:rPr>
              <a:t>Muscles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/>
        </p:nvSpPr>
        <p:spPr>
          <a:xfrm>
            <a:off x="142875" y="6381750"/>
            <a:ext cx="433387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660400"/>
            <a:ext cx="4767262" cy="2624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7512" y="3500437"/>
            <a:ext cx="3467100" cy="277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5327650" y="584200"/>
            <a:ext cx="3708400" cy="286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The rotator cuff is a group of tendons and muscles in the shoulder, connecting the upper arm (humerus) to the shoulder blade (scapula). The muscles in the rotator cuff include: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Teres minor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Infraspinatus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Supraspinatus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Subscapularis</a:t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250825" y="3482975"/>
            <a:ext cx="5005387" cy="286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Each muscle of the rotator cuff inserts at the scapula, and has a tendon that attaches to the humerus.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These muscles provide rotational stability to the shoulder and allow the shoulder to rotate.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Tears in the tendons of these muscles are called rotator cuff tears. The most commonly affected muscle is the supraspinatus.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3671887" y="115887"/>
            <a:ext cx="187166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Rotator</a:t>
            </a:r>
            <a:r>
              <a:rPr b="0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Cuff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/>
        </p:nvSpPr>
        <p:spPr>
          <a:xfrm>
            <a:off x="142875" y="6381750"/>
            <a:ext cx="433387" cy="376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200" y="1120775"/>
            <a:ext cx="5999162" cy="52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1692275" y="260350"/>
            <a:ext cx="61928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FFCC66"/>
                </a:solidFill>
                <a:latin typeface="Arial"/>
                <a:ea typeface="Arial"/>
                <a:cs typeface="Arial"/>
                <a:sym typeface="Arial"/>
              </a:rPr>
              <a:t>Shoulder Muscles: Origin and Insertation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530225" y="141287"/>
            <a:ext cx="8001000" cy="658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Century Gothic"/>
              <a:buNone/>
            </a:pPr>
            <a:r>
              <a:rPr b="1" i="0" lang="en-US" sz="2400" u="none">
                <a:solidFill>
                  <a:srgbClr val="FFCC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Loading Conditions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150" y="1190625"/>
            <a:ext cx="4297362" cy="52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4248150" y="3017837"/>
            <a:ext cx="2414587" cy="33655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m. serratus anterior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6650037" y="3017837"/>
            <a:ext cx="1828800" cy="33655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m. trapezius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6667500" y="6311900"/>
            <a:ext cx="1828800" cy="33655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m. deltoideus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7" name="Google Shape;197;p27"/>
          <p:cNvSpPr txBox="1"/>
          <p:nvPr/>
        </p:nvSpPr>
        <p:spPr>
          <a:xfrm>
            <a:off x="4152900" y="6311900"/>
            <a:ext cx="2514600" cy="33655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GH- joint reaction force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8" name="Google Shape;198;p27"/>
          <p:cNvSpPr txBox="1"/>
          <p:nvPr/>
        </p:nvSpPr>
        <p:spPr>
          <a:xfrm>
            <a:off x="287337" y="728662"/>
            <a:ext cx="576103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major muscles and joint reaction forces</a:t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395287" y="1628775"/>
            <a:ext cx="3492500" cy="1754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About 17 muscles are acting on the shoulder joint.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Some of the muscles have large attachment sites</a:t>
            </a: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287337" y="5484812"/>
            <a:ext cx="3757612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Van der Helm, F.C.T. (1994</a:t>
            </a:r>
            <a:r>
              <a:rPr b="0" baseline="30000" i="0" lang="en-US" sz="16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16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). A finite element musculoskeletal model of the shoulder mechanism.  J. Biomechanics 27, 551-569.</a:t>
            </a:r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287337" y="4079875"/>
            <a:ext cx="3757612" cy="1077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Van der Helm, F.C.T. (1994</a:t>
            </a:r>
            <a:r>
              <a:rPr b="0" baseline="30000" i="0" lang="en-US" sz="16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6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). Analysis of the kinematic and dynamic behaviour of the shoulder mechanism.   J. Biomechanics 27, 527-550.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2505075" y="142875"/>
            <a:ext cx="4410075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FFCC66"/>
                </a:solidFill>
                <a:latin typeface="Arial"/>
                <a:ea typeface="Arial"/>
                <a:cs typeface="Arial"/>
                <a:sym typeface="Arial"/>
              </a:rPr>
              <a:t>Clinical Relevance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973137" y="2220912"/>
            <a:ext cx="36226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5006975" y="5095875"/>
            <a:ext cx="30035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FFCC66"/>
                </a:solidFill>
                <a:latin typeface="Arial"/>
                <a:ea typeface="Arial"/>
                <a:cs typeface="Arial"/>
                <a:sym typeface="Arial"/>
              </a:rPr>
              <a:t>Cement-bone radiolucencies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2075" y="657225"/>
            <a:ext cx="2879725" cy="277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712" y="671512"/>
            <a:ext cx="3052762" cy="272256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857250" y="3371850"/>
            <a:ext cx="36290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None/>
            </a:pPr>
            <a:r>
              <a:rPr b="1" i="0" lang="en-US" sz="1400" u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Post-operative (&lt; 1 year)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4800600" y="3438525"/>
            <a:ext cx="36290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None/>
            </a:pPr>
            <a:r>
              <a:rPr b="1" i="0" lang="en-US" sz="1400" u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10 years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2037" y="4146550"/>
            <a:ext cx="3217862" cy="25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4248150" y="6324600"/>
            <a:ext cx="15208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None/>
            </a:pPr>
            <a:r>
              <a:rPr b="1" i="0" lang="en-US" sz="1400" u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10 years</a:t>
            </a: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2762250" y="3690937"/>
            <a:ext cx="38195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Shifting of glenoid component</a:t>
            </a:r>
            <a:endParaRPr/>
          </a:p>
        </p:txBody>
      </p:sp>
      <p:cxnSp>
        <p:nvCxnSpPr>
          <p:cNvPr id="216" name="Google Shape;216;p28"/>
          <p:cNvCxnSpPr/>
          <p:nvPr/>
        </p:nvCxnSpPr>
        <p:spPr>
          <a:xfrm flipH="1" rot="10800000">
            <a:off x="1914525" y="4203700"/>
            <a:ext cx="666750" cy="60007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miter lim="800000"/>
            <a:headEnd len="med" w="med" type="triangle"/>
            <a:tailEnd len="med" w="med" type="none"/>
          </a:ln>
        </p:spPr>
      </p:cxnSp>
      <p:cxnSp>
        <p:nvCxnSpPr>
          <p:cNvPr id="217" name="Google Shape;217;p28"/>
          <p:cNvCxnSpPr/>
          <p:nvPr/>
        </p:nvCxnSpPr>
        <p:spPr>
          <a:xfrm>
            <a:off x="2590800" y="4203700"/>
            <a:ext cx="2432050" cy="91757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18" name="Google Shape;218;p28"/>
          <p:cNvCxnSpPr/>
          <p:nvPr/>
        </p:nvCxnSpPr>
        <p:spPr>
          <a:xfrm>
            <a:off x="1803400" y="5251450"/>
            <a:ext cx="47625" cy="117157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miter lim="800000"/>
            <a:headEnd len="med" w="med" type="triangle"/>
            <a:tailEnd len="med" w="med" type="none"/>
          </a:ln>
        </p:spPr>
      </p:cxnSp>
      <p:cxnSp>
        <p:nvCxnSpPr>
          <p:cNvPr id="219" name="Google Shape;219;p28"/>
          <p:cNvCxnSpPr/>
          <p:nvPr/>
        </p:nvCxnSpPr>
        <p:spPr>
          <a:xfrm flipH="1" rot="10800000">
            <a:off x="1847850" y="5467350"/>
            <a:ext cx="3175000" cy="95250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20" name="Google Shape;220;p28"/>
          <p:cNvSpPr txBox="1"/>
          <p:nvPr/>
        </p:nvSpPr>
        <p:spPr>
          <a:xfrm>
            <a:off x="4752975" y="4275137"/>
            <a:ext cx="424815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FFC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99FFCC"/>
                </a:solidFill>
                <a:latin typeface="Arial"/>
                <a:ea typeface="Arial"/>
                <a:cs typeface="Arial"/>
                <a:sym typeface="Arial"/>
              </a:rPr>
              <a:t>Cemented glenoid components</a:t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3621087" y="654050"/>
            <a:ext cx="5810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MB</a:t>
            </a:r>
            <a:endParaRPr/>
          </a:p>
        </p:txBody>
      </p:sp>
      <p:sp>
        <p:nvSpPr>
          <p:cNvPr id="222" name="Google Shape;222;p28"/>
          <p:cNvSpPr txBox="1"/>
          <p:nvPr/>
        </p:nvSpPr>
        <p:spPr>
          <a:xfrm>
            <a:off x="7516812" y="638175"/>
            <a:ext cx="5810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MB</a:t>
            </a:r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3789362" y="4121150"/>
            <a:ext cx="5810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PE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/>
        </p:nvSpPr>
        <p:spPr>
          <a:xfrm>
            <a:off x="2452687" y="274637"/>
            <a:ext cx="4410075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FFCC66"/>
                </a:solidFill>
                <a:latin typeface="Arial"/>
                <a:ea typeface="Arial"/>
                <a:cs typeface="Arial"/>
                <a:sym typeface="Arial"/>
              </a:rPr>
              <a:t>Clinical Relevance</a:t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50" y="1495425"/>
            <a:ext cx="3957637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4750" y="1495425"/>
            <a:ext cx="3811587" cy="260508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7289800" y="4186237"/>
            <a:ext cx="14970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None/>
            </a:pPr>
            <a:r>
              <a:rPr b="1" i="0" lang="en-US" sz="1400" u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10 years</a:t>
            </a: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3001962" y="4270375"/>
            <a:ext cx="141446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None/>
            </a:pPr>
            <a:r>
              <a:rPr b="1" i="0" lang="en-US" sz="1400" u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3 years</a:t>
            </a:r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366712" y="5462587"/>
            <a:ext cx="41465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Stress shielding and bone loss</a:t>
            </a:r>
            <a:endParaRPr/>
          </a:p>
        </p:txBody>
      </p:sp>
      <p:cxnSp>
        <p:nvCxnSpPr>
          <p:cNvPr id="234" name="Google Shape;234;p29"/>
          <p:cNvCxnSpPr/>
          <p:nvPr/>
        </p:nvCxnSpPr>
        <p:spPr>
          <a:xfrm flipH="1" rot="10800000">
            <a:off x="1093787" y="3074987"/>
            <a:ext cx="592137" cy="227965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35" name="Google Shape;235;p29"/>
          <p:cNvCxnSpPr/>
          <p:nvPr/>
        </p:nvCxnSpPr>
        <p:spPr>
          <a:xfrm flipH="1" rot="10800000">
            <a:off x="831850" y="2493962"/>
            <a:ext cx="749300" cy="2863850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36" name="Google Shape;236;p29"/>
          <p:cNvCxnSpPr/>
          <p:nvPr/>
        </p:nvCxnSpPr>
        <p:spPr>
          <a:xfrm flipH="1" rot="10800000">
            <a:off x="1308100" y="3455987"/>
            <a:ext cx="520700" cy="1912937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37" name="Google Shape;237;p29"/>
          <p:cNvSpPr txBox="1"/>
          <p:nvPr/>
        </p:nvSpPr>
        <p:spPr>
          <a:xfrm>
            <a:off x="2162175" y="877887"/>
            <a:ext cx="49418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FFCC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99FFCC"/>
                </a:solidFill>
                <a:latin typeface="Arial"/>
                <a:ea typeface="Arial"/>
                <a:cs typeface="Arial"/>
                <a:sym typeface="Arial"/>
              </a:rPr>
              <a:t>Uncemented glenoid components</a:t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5603875" y="5475287"/>
            <a:ext cx="3040062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/>
          </a:p>
        </p:txBody>
      </p:sp>
      <p:cxnSp>
        <p:nvCxnSpPr>
          <p:cNvPr id="239" name="Google Shape;239;p29"/>
          <p:cNvCxnSpPr/>
          <p:nvPr/>
        </p:nvCxnSpPr>
        <p:spPr>
          <a:xfrm rot="10800000">
            <a:off x="2682875" y="3487737"/>
            <a:ext cx="382587" cy="1876425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40" name="Google Shape;240;p29"/>
          <p:cNvSpPr txBox="1"/>
          <p:nvPr/>
        </p:nvSpPr>
        <p:spPr>
          <a:xfrm>
            <a:off x="3646487" y="1484312"/>
            <a:ext cx="8064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UMB</a:t>
            </a:r>
            <a:endParaRPr/>
          </a:p>
        </p:txBody>
      </p:sp>
      <p:sp>
        <p:nvSpPr>
          <p:cNvPr id="241" name="Google Shape;241;p29"/>
          <p:cNvSpPr txBox="1"/>
          <p:nvPr/>
        </p:nvSpPr>
        <p:spPr>
          <a:xfrm>
            <a:off x="8037512" y="1506537"/>
            <a:ext cx="8064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UMB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Default Design">
  <a:themeElements>
    <a:clrScheme name="Default Desig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Default Design">
  <a:themeElements>
    <a:clrScheme name="Default Desig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Default Design">
  <a:themeElements>
    <a:clrScheme name="Default Desig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4_Default Design">
  <a:themeElements>
    <a:clrScheme name="Default Desig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